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6" r:id="rId15"/>
    <p:sldId id="280" r:id="rId16"/>
    <p:sldId id="277" r:id="rId17"/>
    <p:sldId id="269" r:id="rId18"/>
    <p:sldId id="273" r:id="rId19"/>
    <p:sldId id="274" r:id="rId20"/>
    <p:sldId id="278" r:id="rId21"/>
    <p:sldId id="27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ntores.vtrbandaancha.net/Retratos/vangogh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7/98/847/98847539_1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ts.in.ua/i/c/f64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-painting.ru/plugins/p19_image_design/images/10/2762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data.forums.tut.by/2010/10/16/tb17531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hyperlink" Target="http://0.tqn.com/d/webclipart/1/0/O/D/5/red-grapes.png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икеевы\Desktop\уроки\материал по краеведению\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38200" y="1219200"/>
            <a:ext cx="76867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BodoniSevSwashC-Bold"/>
              </a:rPr>
              <a:t>Знаки и символы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BodoniSevSwashC-Bold"/>
              </a:rPr>
              <a:t>искусства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Учитель изобразительного искусства МОУ  «Гимназия №34» г.Саратов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Ткаченко Л.И.</a:t>
            </a:r>
          </a:p>
        </p:txBody>
      </p:sp>
    </p:spTree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икеевы\Desktop\уроки\материал по краеведению\25567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172200" y="2971800"/>
            <a:ext cx="25122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Ю. </a:t>
            </a:r>
            <a:r>
              <a:rPr lang="ru-RU" sz="3200" b="1" i="1" dirty="0" err="1" smtClean="0">
                <a:latin typeface="Monotype Corsiva" pitchFamily="66" charset="0"/>
              </a:rPr>
              <a:t>ван</a:t>
            </a:r>
            <a:r>
              <a:rPr lang="ru-RU" sz="3200" b="1" i="1" dirty="0" smtClean="0">
                <a:latin typeface="Monotype Corsiva" pitchFamily="66" charset="0"/>
              </a:rPr>
              <a:t> </a:t>
            </a:r>
            <a:r>
              <a:rPr lang="ru-RU" sz="3200" b="1" i="1" dirty="0" err="1" smtClean="0">
                <a:latin typeface="Monotype Corsiva" pitchFamily="66" charset="0"/>
              </a:rPr>
              <a:t>Стрек</a:t>
            </a:r>
            <a:r>
              <a:rPr lang="ru-RU" sz="3200" b="1" i="1" dirty="0" smtClean="0">
                <a:latin typeface="Monotype Corsiva" pitchFamily="66" charset="0"/>
              </a:rPr>
              <a:t>. </a:t>
            </a:r>
          </a:p>
          <a:p>
            <a:pPr algn="ctr"/>
            <a:r>
              <a:rPr lang="ru-RU" sz="3200" b="1" i="1" dirty="0" smtClean="0">
                <a:latin typeface="Monotype Corsiva" pitchFamily="66" charset="0"/>
              </a:rPr>
              <a:t>«Суета сует»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pintores.vtrbandaancha.net/Retratos/vangogh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4876800" cy="6443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1066800"/>
            <a:ext cx="48269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GaramondBookC-Italic"/>
              </a:rPr>
              <a:t>Винсент  </a:t>
            </a:r>
            <a:r>
              <a:rPr kumimoji="0" lang="ru-RU" sz="5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GaramondBookC-Italic"/>
              </a:rPr>
              <a:t>ван</a:t>
            </a: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GaramondBookC-Italic"/>
              </a:rPr>
              <a:t> </a:t>
            </a:r>
            <a:r>
              <a:rPr kumimoji="0" lang="ru-RU" sz="5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GaramondBookC-Italic"/>
              </a:rPr>
              <a:t>Гог</a:t>
            </a:r>
            <a:r>
              <a:rPr kumimoji="0" lang="ru-RU" sz="5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GaramondBookC-Italic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GaramondBookC"/>
              </a:rPr>
              <a:t>(1853—1890)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196" name="Picture 4" descr="C:\Users\аникеевы\Desktop\фотки\рисунки для фотошопа\анимашки\новые\razdelitel-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86200"/>
            <a:ext cx="25146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6096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Кто он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Helvetica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великий мастер или великий безумец, нарушивший все каноны,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перепутавший все карты искусствоведам?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3400" y="297180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Почему картины Винсента Ван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Гога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 волнуют людей до сих пор?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В чем современность его живописи?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8964" y="457200"/>
            <a:ext cx="4951236" cy="579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838200"/>
            <a:ext cx="434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Monotype Corsiva" pitchFamily="66" charset="0"/>
              </a:rPr>
              <a:t>Винсент  Ван </a:t>
            </a:r>
            <a:r>
              <a:rPr lang="ru-RU" sz="4000" b="1" u="sng" dirty="0" err="1" smtClean="0">
                <a:latin typeface="Monotype Corsiva" pitchFamily="66" charset="0"/>
              </a:rPr>
              <a:t>Гог</a:t>
            </a:r>
            <a:r>
              <a:rPr lang="ru-RU" sz="4000" b="1" u="sng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родился 30 марта 1853 года в деревушке </a:t>
            </a:r>
            <a:r>
              <a:rPr lang="ru-RU" sz="4000" b="1" dirty="0" err="1" smtClean="0">
                <a:latin typeface="Monotype Corsiva" pitchFamily="66" charset="0"/>
              </a:rPr>
              <a:t>Грот-Зюндерт</a:t>
            </a:r>
            <a:r>
              <a:rPr lang="ru-RU" sz="4000" b="1" dirty="0" smtClean="0">
                <a:latin typeface="Monotype Corsiva" pitchFamily="66" charset="0"/>
              </a:rPr>
              <a:t>,  Голландия 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6081" name="Picture 1" descr="C:\Users\аникеевы\Desktop\фотки\рисунки для фотошопа\анимашки\новые\razdelitel-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876800"/>
            <a:ext cx="2743200" cy="666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1" name="Picture 1" descr="C:\Users\аникеевы\Desktop\фотки\рисунки для фотошопа\анимашки\новые\razdelitel-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276600" y="152401"/>
            <a:ext cx="2514600" cy="666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685800"/>
            <a:ext cx="7931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  <a:latin typeface="Monotype Corsiva" pitchFamily="66" charset="0"/>
              </a:rPr>
              <a:t>Характерные черты творчества:</a:t>
            </a:r>
            <a:endParaRPr lang="ru-RU" sz="4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Его  искусство – это попытка упорядочить мир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На полотнах обыденные предметы, люди, пейзажи становятся носителями сокровенных мыслей и чувств художника</a:t>
            </a:r>
          </a:p>
          <a:p>
            <a:pPr algn="ctr"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Мазок – самое выразительное средство. С помощью мазка передаёт фактуру предметов, круговые мазки</a:t>
            </a:r>
          </a:p>
          <a:p>
            <a:pPr algn="ctr">
              <a:buFont typeface="Wingdings" pitchFamily="2" charset="2"/>
              <a:buChar char="§"/>
            </a:pP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://img1.liveinternet.ru/images/attach/c/7/98/847/98847539_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04050"/>
            <a:ext cx="8610600" cy="5363452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В марте 1885 года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Ван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Гог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пишет первую,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ставшую известной, картину «Едоки картофеля».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://www.junior.ru/students/garkin/cartini/port_gas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802920" cy="603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5400" y="1219200"/>
            <a:ext cx="34996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«Портрет папаши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Танги»</a:t>
            </a:r>
            <a:r>
              <a:rPr lang="ru-RU" sz="36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1887год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7169" name="Picture 1" descr="C:\Users\аникеевы\Desktop\фотки\рисунки для фотошопа\анимашки\новые\736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038600"/>
            <a:ext cx="3162300" cy="295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752600"/>
            <a:ext cx="31742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«Подсолнухи»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1888 год.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arts.in.ua/i/c/f64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6002" y="152400"/>
            <a:ext cx="5089398" cy="665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никеевы\Desktop\фотки\рисунки для фотошопа\анимашки\новые\razdelitel-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038600"/>
            <a:ext cx="1771650" cy="590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The Night Ca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686800" cy="54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228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«Ночное кафе 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Арле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Helvetica" charset="-52"/>
              </a:rPr>
              <a:t>1888 год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6" name="Picture 2" descr="http://www.wm-painting.ru/plugins/p19_image_design/images/10/276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51816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00600" y="18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«Автопортрет с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перевязанным ухом»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 - 1889 год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7107" name="Picture 3" descr="C:\Users\аникеевы\Desktop\фотки\рисунки для фотошопа\анимашки\новые\razdelitel-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267200"/>
            <a:ext cx="1771650" cy="590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2000" y="685800"/>
            <a:ext cx="792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Символ в искусстве является художественным образом, воплощающем какую-либо идею. Символ, как загадка, многозначен, его смыслы можно раскрывать до бесконечности, в отличие от </a:t>
            </a:r>
            <a:r>
              <a:rPr lang="ru-RU" sz="4400" b="1" i="1" dirty="0" smtClean="0">
                <a:latin typeface="Monotype Corsiva" pitchFamily="66" charset="0"/>
              </a:rPr>
              <a:t>знака</a:t>
            </a:r>
            <a:r>
              <a:rPr lang="ru-RU" sz="4400" b="1" dirty="0" smtClean="0">
                <a:latin typeface="Monotype Corsiva" pitchFamily="66" charset="0"/>
              </a:rPr>
              <a:t>, который всеми понимается одинаково.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Starry night"/>
          <p:cNvPicPr>
            <a:picLocks noChangeAspect="1" noChangeArrowheads="1"/>
          </p:cNvPicPr>
          <p:nvPr/>
        </p:nvPicPr>
        <p:blipFill>
          <a:blip r:embed="rId3"/>
          <a:srcRect r="1166" b="1416"/>
          <a:stretch>
            <a:fillRect/>
          </a:stretch>
        </p:blipFill>
        <p:spPr bwMode="auto">
          <a:xfrm>
            <a:off x="304800" y="914400"/>
            <a:ext cx="8610600" cy="571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09800" y="228600"/>
            <a:ext cx="4860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«Звездная ночь»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1889год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cheapoilpainting.com/products/Claude-Monet-Five-figures-in-a-field-188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610600" cy="5181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304800"/>
            <a:ext cx="4530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"Пшеничные поля" 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304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Искусство говорит с людьми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на языке символов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20574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Знаком или символом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 может быть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: 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звук, жест, вещь, событие</a:t>
            </a:r>
            <a:endParaRPr kumimoji="0" lang="ru-RU" sz="54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"/>
            <a:ext cx="44958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Users\аникеевы\Desktop\уроки\материал по краеведению\73225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784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6800" y="6858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Музыкальное искусство говорит с нами языком звуков и наполнено тайнами. С помощью системы знаков и символов музыка выражает богатейший мир человеческих чувств. 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276600"/>
            <a:ext cx="3353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знак-интонация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8033725">
            <a:off x="2417690" y="3943768"/>
            <a:ext cx="5334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3962400" y="4114800"/>
            <a:ext cx="4572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5181600" y="4114800"/>
            <a:ext cx="4572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2308779">
            <a:off x="6382469" y="3915793"/>
            <a:ext cx="4572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4419600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длительность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648200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высота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4648200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тембр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4196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громкость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Users\аникеевы\Desktop\уроки\материал по краеведению\65811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326127">
            <a:off x="1589108" y="1811675"/>
            <a:ext cx="61951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Музыкальным знаком, который становится символом, можно назвать мотив судьбы — зерно-интонацию, из которой вырастает вся Симфония №5 Л. Бетховена.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8195" name="Picture 3" descr="http://userdata.forums.tut.by/2010/10/16/tb17531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6847" y="3962400"/>
            <a:ext cx="236715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аникеевы\Desktop\уроки\материал по краеведению\80862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"/>
            <a:ext cx="9144000" cy="6888480"/>
          </a:xfrm>
          <a:prstGeom prst="rect">
            <a:avLst/>
          </a:prstGeom>
          <a:noFill/>
        </p:spPr>
      </p:pic>
      <p:pic>
        <p:nvPicPr>
          <p:cNvPr id="7" name="Содержимое 4" descr="11266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6019">
            <a:off x="371178" y="311089"/>
            <a:ext cx="3971910" cy="29789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3962400" y="6858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Музыкальными символами, олицетворяющими собой единство народа, его культуру, гордость за свою страну, являются государственные гимны.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аникеевы\Desktop\фотки\рисунки для фотошопа\анимашки\новые\736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91000"/>
            <a:ext cx="3162300" cy="2952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Музыка</a:t>
            </a:r>
            <a:r>
              <a:rPr lang="ru-RU" sz="3200" dirty="0" smtClean="0">
                <a:latin typeface="Monotype Corsiva" pitchFamily="66" charset="0"/>
              </a:rPr>
              <a:t> А. Александрова </a:t>
            </a:r>
            <a:r>
              <a:rPr lang="ru-RU" sz="3200" b="1" dirty="0" smtClean="0">
                <a:latin typeface="Monotype Corsiva" pitchFamily="66" charset="0"/>
              </a:rPr>
              <a:t>Слова</a:t>
            </a:r>
            <a:r>
              <a:rPr lang="ru-RU" sz="3200" dirty="0" smtClean="0">
                <a:latin typeface="Monotype Corsiva" pitchFamily="66" charset="0"/>
              </a:rPr>
              <a:t> С. Михалкова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Users\аникеевы\Desktop\уроки\материал по краеведению\128383765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373"/>
            <a:ext cx="9144000" cy="68993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1371600"/>
            <a:ext cx="601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В Средние века особый интерес представляла устремленность человека к Богу. Поэтому вещи, окружавшие человека, интересовали художника лишь в той степени, в которой они были связаны со смыслом Священного Писания. 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аникеевы\Desktop\уроки\материал по краеведению\24867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28600" y="2286000"/>
            <a:ext cx="3932237" cy="3609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Чаша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i="1" dirty="0" smtClean="0"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Виноград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Хлеб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57400"/>
            <a:ext cx="2087563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http://0.tqn.com/d/webclipart/1/0/O/D/5/red-grapes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429000"/>
            <a:ext cx="1976438" cy="1905000"/>
          </a:xfrm>
          <a:prstGeom prst="rect">
            <a:avLst/>
          </a:prstGeom>
          <a:noFill/>
        </p:spPr>
      </p:pic>
      <p:sp>
        <p:nvSpPr>
          <p:cNvPr id="5131" name="AutoShape 11" descr="data:image/jpeg;base64,/9j/4AAQSkZJRgABAQAAAQABAAD/2wCEAAkGBhQSERUUExIVFRUVGBsaGBcYGBobGRgYGSEaHBsaHBocHSYgGx0kGhgWHy8gIygpLCwsHB4xNTIqNSYrLCkBCQoKDgwOGg8PGiwlHyQsLCwsLzQsLCwsLCwsLCwsLCwsLCwsLCwsLCwsLCwsLCwsLCwsLCwsLCwsLCwsLCwsLP/AABEIAI4BYwMBIgACEQEDEQH/xAAcAAACAwEBAQEAAAAAAAAAAAAABAIDBQEGBwj/xABDEAABAgUCBAQDBQcCBAYDAAABAhEAAxIhMQRBIlFhcQUTMoGRofAGQrHB0QcUI1Jy4fFigjNTkqIVFzRD4vIWwtL/xAAZAQADAQEBAAAAAAAAAAAAAAABAgMABAX/xAAlEQACAgEEAwEAAgMAAAAAAAAAAQIRIQMSMUEEFFETYXEiMoH/2gAMAwEAAhEDEQA/APuMEEEYwQQQRjBBBBGMEEEVL1AHWA2kai2CFl6j2hWfqQLk2OHJb2AhHqJDqDZomYBvEFagCMxCnNwQ977e36/lFxZmBPdvoQv6MbYNK1g5RD98PKFlJqFvr3iiYSgBNLiwASwb2cNCubCoobGvJenibljs+HipWqWr7pF/5jt0G0Uo1FwCGOLty6Z5RJcm3Eos+xb8xb63hdzYaSOTpk24QHLi6lWA3sC/+RE0yVl6l/I/rEZerSAzgG2c3LCL/McRjPByXp2HqUerwGbS/ERzzDAbEVTJAUCL35QQX9OJ1AIcLz1iCtSrao25/rCuo0qpYcOptsm5vZwME+w2gR4kCGIZT+k29+kDc+w7fg4Z6n+9+UB1SxuNojLkbmx/B2iS0/4g2wYLDrVDLR1GvJ2EZ7FRLA29r/TRwSFbBiHyx/Awd7NtRqfv3+nvEk65PUe36Rg66etJSymvdmyeYIxm/wCMVpKlC/8AE6Brjnlt+mDaN+rN+aPTInpOFA+8WR5OXqFqcBKSQcEqJf4Nm3+IvkeJEHiBTs6VOk45G2Rm8MtUD0z0sEYZ8WUGUFVJbkS/UFIvDCPGuafhDqaF2M1IITk+LS1YV9e0NImA4IPaGTTFpolBBBBAEEEEYwQQQRjBBBBGMEEEEYwQQQRjBBBBGMEEERUtoxiUVqmcorUt4i9vziTn8GSOzH52hMku/K19/jEjrUncfnb8IX1E8qVSNrbgX5c7dIjKSZaKZfJAezE7qBf6/tEytKTzPx9oqTMIS2TzGw59f8QjNn4lkhwOIBTEJLgEsHDlmwTdsFg3QUrY5MX5jgGlssAduv6RQnVCopF257nfuL/iIXKaVEpSQLXNmT0Du9n+nBpysqJa2C6mADk9yW2sO0LeRqwXK1igSLX9KQH9zfAs/fq4v0+nNP8AE68sczbt8otCUhQNnbOLPjPSM9fjUqYSh3HpIbfb8voQcLli5fCH16ZID04BPv23PXpFa1S2c3DObFXW2XimVrahwMo3e9skdd3HWIr1bBw9RxbqzBubdcwbRqZObLCnvS45Ha73tvHESuEFRNvff8g/0IXla8qSVFV2zYW54O3yfvF0lQUn1i9nsMfgP7+wVBaaGdOS4BFzfOOhYQ6kt9fXKFEyOVmbq7dHjh1A3WkvgAZbPN7NgQ9k3k54jquA0MS1rt9bRjIlmco3uCl97Oo35AOGzv3O2VuPS3J/rmxaKkaIIwSFEdCAetusK1Y8ZbSOmnKSaFvi2+N3Hxb2hDxfWUhxO4nISCkEGxPFnkb9u8S1KJiHUHUcO7WS97C4cjvtHntUhR4DW5q4lAAjDgACxAcYuSLBoSUqRSEE3Z6RGrUEpJBNQe2QQOzNYm9rjNoc/eUsDWxsRdnthsb7v+EY2l0OoEtSK0hBSyFAh0qIpSXdwxz0ttCCk3VUs0y1MlLhwoYGcWUM5ZmCYO50BxV8mhN1hXNJQzlNndwDSQQOR3Folp5IluSqou7OynapVh0HZh3iEgiZLcrrSSHAYEJcMSAzXHb4Q3N00wgqlzAKmNiwItuHG5bsBm8EHGBCekqmWSDTxOCGY3KWyXx0GY7O1YUGBXKqyzcNx1sCxvu4hKV4LNClETDUSSTgAUkF6ALuUskXLZu8UTlrly+FZqIFaQ1ScA1cQSEmw4QLvubJbKUnwac5QlJCUgy3H8oFRYB7i5AbaF5eoRxhRJUN0A2Z9jvc97bwxp/EZs2WpIpdKRxL2LWJDAZbs8Z6krVLN3UWTSwpBL7lmCQVCpJLE8wQW5ygJVhlEoVEmsIN2YKwxsCCEht8+wNtRPiBl0pSs3OQpRdPUuW3vaM+XPlaX/1Leaz2uLAJJJakXfJcdInpZqVuykqSoPS1NJFLEBIIcg4Isw53CM0ejl/aBaKQWXU9xcONrXHu/wCmppfHpaixdJ64+MeS1GmKBVLCkqakJJBSUP6qTlVgNrjrelPiflqNQCgrASLuA5N+HkzRZajRFwT4PoiVA3BeOx4NPjdIStJUEqDg4BuBtbdzdvjGpoPtZstlsWNPqFndvvW5fOKrUTJODR6iCKNHrkTU1S1BQ+Y6EZB6GL4oIEEEEYwQQQRjBBBBGMEEEKa7WhFtziA2krYUrdItm6gDfEKzdQ5sCen4xmzJvFx4TZn9RPRu/wAIs0OoU7kEks3IHc3Fhy/xHK9Tcy606VjC9SE2U5Jy2O3bnCM7XVJUXfoLts1tv7wjqJhJVfJap2zvfo98Y5wz4XoAkgi4ThsjPEX3ckvmI7nIsoqKtl4kUJFSA5+7bY22OXH422oVqiC9q1eokWCQ5cC4DAEbk2xFU2Y6lJJ2d87377G25iC1BNySVHiZ8bO2A1mHcwL+B29s1JEwTGU2Bvsct3xy29qlEVFQAcKAJsHI5ncgWvztCn7yUoJS1T45swL7vcH25QlqZ61qUxAcNTfOeIguLE8uV4ZzAoZNmdrkGnKifug32LML2x+sGnUfKJCab2DpBHIF7CzCME6QpmA1NYKOSyASwfJJwAMtGglQdgp+Jzhr9Lu985vdoCm3yguCSwynxTQCfU/AJZSFYIOXBALt6T1sLNCUxapaqUJFZA3wm4IAy+Q+5v0jXmz5UpJl3WSl6bqKsJdXd0i5yTCi5ZURTUSVccxACUoSC4DFyTcDezlwILiuQRlWOivwmYpbrUou44Q4fkSCeEAEfP8A0w6tSnJKhSM42yCGsG68/eif4eykipSk2akk9VO+5YXcuT2EQ1GnASqUpa+Nqg4ZiQkg/wC24CWvY2zla5M6fBbrpSEJqVUouoEOHvb4WTbkbvFum1KClIX6qQ5SbAY2LhyD8InMloWQgNQ5cAnhIAFhyYXtux5whryhEyWiqylgksKhVgWFhSXHtGeMmWcdmvO1iQkMQwvxFix3AzcNf/MZv/ihKRwhNwOFQcJ5beog3+hM0ynRLDhR4XuyxcDGM9mOXhNOtSlVKgU8IqduCWHLgAkOVEJuPbaGsRJF2v15l00zLFKklA4lgkVAgg2IZZx3exHNN42UgFRWpyWHCGS9yckEMQA+D0cZOv45iFoSpKSkJIUq6lKJACXdzdbl2xyIhCauYhTrQybgMQApTKp6glgwN4m5tMvHTTWT2c3xeWhvUzu5cgO135AH6vFqdBLIKiAqpVWCWcBNibswT2jxus8ZBdKbBKrHClKIYKZNJa56G9o1tB4kooANSk0pSXSHUstbd7k7W3aHU0yctNpWh2dqJaCUnUhKlgmlQSVABsuWDcQDj71gd8DWeIGZMVLcL8tRQVcNKk2NSigAVJFXb3MaKNWDwLSlgUpQo1BRpcJs3ELhi7We9icFcxXnqBQlIqLoRat2dwMJ4QA7ux2yupKlgfShcsmpPny/LUSWKXLhgSCRYBNjsGyPeHNL4zIBCKixY3NKnG4vcdNurCEtJoDNm8CvL8oF3qJJU5IKjyJzs+5EKzvCzLK1BCXJKQKhU4DkFg7AAF7WhblykNti8NnpZuvl6VKlTAEutRBADlJ58iACG6dYyZv2gRNTdC0spKgoeobtxAWAGHGA0Z2v1ImhIpFlXUcJJNyAXt12s7vdOd4YWKkqKwBUoMAyk0nazUsd2BA5mNKb6NHSiv8AY3Fa/wAwvLUCo1WIcrAAZi4pDJJAuOIHnCGtkzpYJmkH+IzJUmqnJsVbADq/IC6CNT5KkuhTqAp4SVByHKRhnPUPGp/4pKKShSSSCHF0vSTkG4IZmzjkHEZpqxnpuLpZI+EzZlVKTWiwKGdPNCrCoJF7+93iqZpvLWiZMkqEuzFSndJYgnhqD7JNxewYRlrWOFSKgpJoDMA1Rcu/qY7AWB3Z9ZM2aZQlOkpu5JJalyWLYPxtu7BlnkWSp4GZviUybL8yxQSBQUkFBNgxHsHtcm1r4Ot+0BMylYJIIDMADQzg55HDDI7N6edLAUVlSZQAuSzKThwFVG/CUtUSWawjNnSzLnVJmKUoHhVxAUuTVtbhJyBdXURrfJtseC4eNligqqChcEBNJzilIBL5GQD2Dek1ylKQ/ApQSxuElnAdTYLKDuOWA0WUyJyZblKZgACmDTVlIsaet7nDR54TFSpigp+bPS24cgEM1+ecQ9tZESUsLk9fL8UmSisAmsMELFqiQFJ5i4Bzaxj1XgH23lzT5U5pU4Nkilf9J58xHgF6tKyDMJCnbiCAKEhwCdyalF/9Sh1jO1klBXVLmcWRWQE1BikqClWsKH2sDkU2hKiEoXyfd4I+K/Z39os/SqaYfOkjhUh7oIYcCiTzHCS23DH13wfxmVqpQmyVhST8QdwoZBHIxdSshKLQ7BBBDChBBBGMQmzQkOcR5zV6rzJmbfX9h9CNbxidSkciQ55Dp1jAlCxYAbi+XsLDsY49eedp1aEcbi/TpLHF0253Lc+TntBOmlCQAOI3267f9ObX+MJEwApVUEpADvtgdncs3UQtNpKrmxVnOLOObfC0QbpYL1bySDPZIJNg7k8rDaz37wwvUUlKQXcF72AL9W3Jt+cIjUJSQVFnLjv78mHwERNy3FdyokFKt3sbgNYb2OLGFUvgzj9GBxAs4UoP2ztz/M9LglC7VHm9gA5Lc/5e594lIukK4fSMWB4QzbAYAbDDlbqZiVEgKCg9yAwAdiH3uFXxvs8ExGTJ8sr3KiTfbA5tgj5+9ajxBQSqoZCQ9gbggt/Mr4FnaOzJxmKJwGSXOKlFk25MA46/HukSQMmonm3JgQMHjA/VoKFdi2oQFLe3+pmvckPY7JxgOY7rJyVBKQSlnLvjoU7lnucM9ommUxzSwAHPkHf+nL8+ZjNnaWtQYWJCm2u4KSdw4JJzxNzhGOqZr6GVLUFBCimpwoqTUpxcgEhgOLs9LZjih5YYEJCgASl3SG4qEsXNgEi/yY5krUlM0sSoNhuEsHekHDlIvnpkn7xVMFRqAAKQ7gl3SSL2Niwv3h96F/N/TU1fipBFCCVEWYuzlNmF8ObYvnfNT4hUlU6gEpSojh4VEOQ6qnZwGY3qUQC4EV6nXpUXSoMpVNyWt+TA+/Nr1SVBSVUgKpIIc0gbgkGkOTccwRYsIDlbCoJIuTqyAsLVkKUsJeW2WRY1OoAOQXLbOYkiYSpCylNIBMtIClJBdHqJNJ4SkBvyinQ6FUzNkJFJJAICnBpGDZJN33J2aFdZ4ilc0ypRExSSCta1OlKKwf5qX9QxbDQejUrNmTrpSpRClAsCAobJTSFH/STc8JxeM5MxBWup1JUhaiwLhLsCSTZkoRfO5FqoyvNKkk2JAyHAIWdnPCOJy2eyWEvIK/MVYkniWQTgCwD3IqJYDcOeSufVDrS7s39MJctZCqVh1BRCQwCrBBPTJvawteMH7Qqad/DXwIISUJJNKgRQSwa5UpncBs3aHpiZK5aqVFBFwTdiakhgBdy9/c9cVExKkKSh3WXPcg5t/qBPdmwxk6QIRuVsflCbOICqS5Ki4sKgAVkDcgbjm2bc1SAhdNX8T0qYE+kVKVnhFgfZjkxHQTwCRWtRUOIBJpfgZJIyWc7CpnsIklJmLmFNkzL8ViAb3JNmpTm/weFukh2stFa9Sla1KFQVjiKlsSC5upgTwnuBfENJ0r0hSiQaVAp6vcg3yVC7cXxhGXpCuogoASnAJBUGZ+IMGvazG0d0viYlLZKK02JUo8IfISHtdQOCS2RA3ZyFxx/iev8ADtDICSqsEh6ghRCagGODdgBm733DZS/FVlZmy3UhViKgWLBujUglg7kDGStptUo2SlBCUumsBIqwDdgWqaoC/UxLSTlpWkKSglJSgrwOF3KbAhKgoD4RbcmsHPtabbHtT48lctrE1JADF8hJIF3KahZ9lXjJ8Q1QC0igMTxm4HIkDDAJSOjc4rXNmLM3ypaphC/WFGw9WD6gQl2Nw53vGeuTMQaabqSlWWsfS7hgAXSTj0+85yZWEEM6zVJM8TkioPSmpLClAJYDlfrZObwtqGSKjNSCSAZaAbJqJvc0lyPvP6jsIhM1ISliKiEhhu2VdblT92OMra/xAXU7gzAk7eoMzDAIJbscUtEr3Ftu0VRNClElwgukWqLBwNrm4LjDk93EqKJxCK0UmwUkCxYAh2cEvnIa94b8NkoksSqVNUpJUprGW7OpCgHBGbc+ReKvFJyRpEAyiqYAQF1ElLqLg3LqFQvvkbRXZgm9TPAhqtQuapXmBFCkpT2prCcXDEFyDelL8joy9PVJVOKnUmlIBAaZw7lwoBwoWs453hCfJlHT+bKBSpK6VVOQawSk7JBOCkYCdznshcqsFQWpCFEgApSK/YCzrapxdPCz2p/ZN/wXefMVShKirywtmtZVCiBYqpCma4Z7QTpUsJJKwCpCalHi4qSx2eyQwIJJJGbGCkKShDqJMxNZdrEF8PtwnbGOTHjOu40FUuVMSJaQEEEqUCHUmwYN/gvGjnAJYyjPHiB8tUqoUAMsjIUHvcEAKIAAD2AOLRQTU6gSkAMkEO49O9ySXuWcp6huayetCnL1zH9LgFADC5LPTYnm1/UyE1FRSZbAkXsCSbJKQ44ncEBnvizxVYJ8os1PlkOkC4H3iLsHNk3ByQb5aNTwr7QzNFN82QpKvTWAoFCw10mm2XuDYmzXB8xTuD6t7sC5sf8Aax9/gxISgIII4nPcYyOsVWCDdn6Q8B8bRq5CZ0vCsp3SoZSeoP5HeNGPgf2C+2Z0M/jJMqZaYNwNl9Sm/cP0b72hYIBBcG4IwRFYuyMlR2CCCGFPOeM6sqWpLOlJxYk2wPnGamYzKAZn22HXbvENVPK5iyzFJI3zcF7Wuw9xC/nlRLWpfrnYPsAw7vnfxp6lybPWhCopFwWSQKKmIIdwkkbnext/iKTOAN8A5BZJ6t8ee0VgsBZn53Ja7E2pBY9LQ2ZQLgqDrCm2AZn6NfA5dYWLbWB3S5IyaUkqJv3wFMWz2uC1iewtSS6VVMtxYbMoqawYBIIc7lukKzTw2pDB39g53sPhFyAEqdKbnJe5YbPfYDYC0ZSM4jummKVxKAsaUgBnZw77gX5Y3iuYk2T/ADO7gsAA/uSQACeuwvzTo8sBLsUJKlHmolSiOwNQA6B8NEU+IAtNWpINrO1KT0udlfLm8Vv6Sp3gvRJSUpQXpIqUBYXVYk7ku/vHZQr43uHYWs5LjubuYpWtJ4rgEMX5fPt84S1LqZABkpKQaqQFKSxBSDdmJTjniGugbbLtRqiZxIBLMEp50g8bekMS7vge0RmED1KCSGpNgVeonqzqTbcn2MNOkCp1EpJAALbs4URy9JHQ5iRnS1LQlDlRStybgCwD3ITUpILFy6dmMLd5GqsCE41pCiVG5IlgGpQLEVX5va3LcxzWoNCQ4SCQAU7FVRsf6Qw6A4DQxPnXUqpAIzLywuUu1sXAZ2/qtmoURLTkgEB7XPpI/wBJPElh1a0Scuiqj2iGoUDSUpAZbM7kJuoh9myclwX2bSlrBASlSUiplqwBSQ9J3ICst1HI5smQmxJqUEgsLJAszk4uoWvjbMVag1jjZKAkmlySSScB35EjJYPGjh2Fq8GjrtUJiBQTew2QEOp1sTdyDdQwb8zkyZYoWmTLCENLSpSf+Ivk1IH3i1nJs556/wC4pWlNUwoSkP5YAqNGHJU2CCQBlukZtU7g8pFJNQsbBan4lX4iCeHPcXEUz2Iq6N+X4HLRL4k02FKXUGAY3uAwtyJaPPeeyGp5uR6eJRUAH9XCAbDYCxcRogr8lap0wD7qQtQUlRUAVDYkgE2DvSHwXzhMSSFBgl/Up2Zmxd+EWzBk0qSBBN22VKZUkCsAXdRcVEscGzAgC+bQkZqhwg0kqUo3dip7EnJZlE4cvYQ5rNNXPQoKSQhyOEEjZlWYFLYA5ZhjxbTFbzlKSESmZCQFLUEkXUCS13u7h8RnG3QykkrKdIoJWSVU3ukBRZTKou4dRD2Ng8auh8YTKWh0liwcqcBRIBbqzF2u/dvMqnJrpUtgQFuXJUom5Vn0h+EDcmO6+coMxUGBL1Fixsw/Jrns0Km44GcFI9PN8Z060rJTKSpJYhn4SaS4DAuFFhzIu0ecYzFJAYBskA8JpID4BYqO2DfaHJciuQCoJCSKwSTcJN2SB1U9v5eQgR4EqbSl6ASQpZ9QSB6271D1XflBdzawKtsLyCwfLUVTQKRUUgpu7VBgXs5H6RjztWqeVTVzLIehAcO7OW3sRYc+sep02h0yE0zJK6S4qKlBKlE0hJAblbIuc75S9CgmYuUgBKeFnSaUOEggkAfcCmck1TNxGWm0jfom8k5Pi6qKaSHL8KmYbP8A91+o5CGF68mUgzUJatQSarXAJIcC7kljcMk/deMBc0JkyiynUSFBuJ3YvsA+AHYKSN76c5KzLMgoAAmcSyxsRwh7jBUod3MLFyTpjSUXlGPKCpqqwkkMopLEn0klIDi5sahe1naGhJBlEoSVKpQFHZpZJOxA/wCKzl3YWu0Gh8InzSiXLckitSuJKXAKVKBLAhiUgtd7Q0nTCWsyvUmpQmPcBRKQEs2bC9/V7l6oDlb5E1TKyWJKjexcsQygKRYXJ2Fw+8KaqSUVAHCmc7kKbe/sTz5Q7qJZTNSCmhMpBPl7sFXbmopSA5vwwmFFIci9VlEu1vVm1lODvaA00GLTO/vazKMorqQkkgAJusuLhnJfdtjFK1rl0EL4gCoNV3Btz33iei01IrKuRMukiqoKXhIccKQoG44k8iyS5yaU8SKiwOHZ1XA+Fze/Joo0yaaNMEgg8UxJBJItnIqSGFyksLbF7koanxAzFKBS1VKRxJsLsSpnswwAM4g1E4rQXBFIcAtfB37D4HvCCZhQkpSSy2fsC49wwu+8NB8izWEbOomadcpdTmY/CpgAkkG2XYrWtRYcmcC2d4fqaJyTSBRdlBkgpchJs9iA+SWIvtSjUrrqc8QsCTlApSSOY26tCEucb3sS+Wft1iyVkJPaW+YQSHZK6Thxe7jpc+0VqnEqLuST8XjilOMM1gXfsBfodrP8IpVnnkfpFSLHJZDGobOOxs/e7+0fZP2TfaYzZStLMLrkB0nnLJYD2cexA2j4wS5Bq9+WXHZ43fst9oTpNTJnXZNlgZVLYJI2ewJHWmMnTBJWj9FwRCVNCkhQwoAjsbwRYgeL8YSpGpWkYXcDnV+I4SOjbRmS5tKgXwce7/k+20ez+0PhRmpCk+tD9yOXxjw5lMHwMHtmPC8mEtPUx/w9nx5xnApmLQFFkl8j2t8hu+0W6SYQr1O5JIOwybs1yE+yRC0xO4sMPyfBbJPvtEpBIBCr3NicFmv7bRybmnZ10mqNL91drhwqpyQAyTVcn+kh+QMdCkAlQBIS9LKd3AJa1r5/2u0Ja3VFTgslKb2ytQBtjH4RbM1AV6gEpDhIHJrvbdk35AxdTiRcWWo113WKRUxu56m3JiN/jaKNF4wpYRwOpTqCbHtZ2FyOzBoXmLFJslAIcsxIZ1KJ2qs3xy5dgOkp8t08V1OBZOALZJcfDO7xk3wBxS5G500zFJSSaUpKlMWOBwk9bq3wBzhDw7VKK1cZ9VAJuyQwLKYgFzgOzp3ENKWkTFkJcKZJTa4KiDbrw5N3GzNiyEfxJ18TDMQnICiUqCcMbhjzbrZ5OlYkVeB0+J+WKJZqIupWWcla7n/d1DjkIlplpCiXUpJSFljdgf8As7bDe8Z/ixAkKSmWRUkXVlx5aSwx94g+/aLJ0xMtFihboBsSwBI4cAEu9tgfikpdlFEt0umSTWEKZY4mSDSE8AFgG4S7uTfAg1mupX/CSGD0leAzkqO5NlZL79l9TqVJB9S+JQU5pS5WSkJwEpKc74wIq1agpST/AO2g8THqAKT1b1WDG3U7sWjbc5GJiZiquIALuycKyGc4F6ugyOdPlpFSQ4SzFTqqW4FTJSCwtYPdt7QDxJaXoD0lrbnl2z7ZsISnT1zFJKaAXdhchNRclWAMG17ts0BSUhtjQ14jqwhS1JqW5NKVLUMgBLsSBlne/vFWkkzF1CqzZBaxTgXLW3z/AE5hJaEmYVWUQSWtQkJGSVEhKXYb5h+T4gQwr4pjkA7KzdtrJDW/KGb7BWKHdH9nDNQkpmoStFJQmxCUJckAD0XZ1qBcgWiEyWmWAQooApqNNxsBcO6rswe+7xnytRNQpISojzLqPDgkWuDSMXa7jsapujXQpCStQDHAyHqWSQDYcVShuN3MaTTquRUnbt4GZGt8tTkmtvSoEqYsBglgwJbY5cG9eo+0ip0paD6iMMPSQSanPNI69LiMrxVLrpQRTUU1B+bgA2ufjiOaZMpCErCVJeYa1O6SHVTSCA7m1sZPKKxbq+xZQiBlFKAQSC7kE1LCAzEcgSaW3Y4xE/EdSVLBtiopqdg1h1N2xy3LRnr1hmGlCaKz/MaQz2YZGL9OkN6fTpSDcGxBJJLr9r4GeghZNcvkrFPosn6xUx0kklK+9je5BNxvybnhz9/mVpAmkgpRWljSH+5cOGAH94R0ihLSlUtytCkOSyU59QB9R/NJscw7ptKKH84lfmABJKrpUfvCniptfDlu7K0TaTNzQeIpQOCWZ8zKQxp4gLlJUEJHU7NhzHnka2ZPUlUxQEqaLywWHDZ2SRxUhV+hi5MxSZa11GWpRWCg3pSljjdZUsAPa4wxhJMkolCSuYgJcKepBNRYmokFuIC3QuQHhottUybik7RqjQBH3zUkqKSE1FJBBsNmWpXK5GN4eIzJPkywhJ8xJNQrPCbXpKi4KWL3LlntCvik1KlEy5iiEkBACm4AEm9Ki5dnvtsYz5XiCiVAGonG7JBekqZ2S6r9/YN4YVF2jY8GTNFSkzGYFnN+KkslO5Jz7vmExIKZiwtKysrqBIvUWIJBLEMPiT3itSkArmKXSQkhBAuCGpfk7ueg3LiKJPiRRUtJClBSVVzXJZwOEbvZwNhyjRe6IZRalZvztP5spU0rQVlKEBIeorqs4KgBkXLg1X3J87P1alyjYsFVqBUSVlTh72e3KGDqFAACmimmzkAqSoKLOGscO1znZZK/LUpKVFF7HkCbYGzbdecHdhAUGrICc80TACohKT/EJNR4S38ynUwAF79HNEshCiCXZQY7n0kG4dmu9neJI8RpahAdLgLU5BASAUU75JvzsBEE2JB9O9mUwdwLM55D+Zoo7rIieTmsnU2bZzZrFgO257q6QvPUQrhSBZOC+Rno/wAvnHdTMVNueKkB3NwgbdAPz6xGceIkq4QxyL7WbOCRm1tnh4xwTlLJXqAUEhxYkHrztyOX3cQuoYu7/La/+TE1KqFhu+PiMdvnHZsoJSmp6jlJGA3Cb83f4RZYISdkZyhZgkMBg5PP35bRAGIBMSl4+vjDEyxCzs7fX6mGBMcMDap/bl8hC8pIY9/l9NFwyGxAGR+g/sN48ib4fp1LWAoIoL85ZKH96Xgj474Pp1GSkhahdVgbWURBDqRJwP0TGD4z4C58yWL7p2PUD8o3oI2ppx1FTBCbg7R82OmqBAF/jt/9hGcqS213wfb8DH0TxPwILJWhkrb/AGk9Wx3jyfiHhipZdQbY9rv+V+/KPG1vFlD+j1tHyVIzJsnn87/W3wiszgcEkFVQ9z+BH5RoLQ9ixF3GzN+T/jC02QXA/lYB9wH+JvntHM4tI6VJMq1X3UpS7qAwAS4vfNgRbpHZ+oUlQAuL2BwHDGkHmDYuI6lSgeCxBI9t264+cQVMIS62K5hIBD7XN/iOpaGg8AayWz5waYbipNJ7s9ifSzi7GxhWX/DpKSl1FIuONqWw7OSr6YtYhRACSA5LgPyBAflYY7R2SgVJpVQ5CaqmNvWoOGsDcFvUByEFScjNKIrNNKCVKKyASlN+IlSle1yz8gBtFPhoURxpuU22ALBQO9g+GxbMGl06fMVLTdEslIJdzg4Pt29r0eYpaydhhzkNdgeeG7d4DvhjqqwMy9ZWgzFATLpcOAmlDhTO7AIJO4cbxFS1TC4CSVMxtZy5ISLdI4tATJuVGpKR6XPVQVgEs3c7xxBIDkEeqq4sx4R3IJ7OIO50CkK6smhQanewuo7XPU982tfilpBGGSm4awwfh/b36algTSGKalMqw3pubkWOO+5imagr8ukBImy7uC7txKLi97uMW5QGh00SnBKUqKBbBGwAYgtdwXTENNOcoCC3GyiwCXJDsA1qab97jAjOmpSqcxKkIFKiLOLBwDgP72EcSAgEB1Ek0JTdwserpYjPfnDpuhWkzTnzOGWAEgAgg73HCHwj1FWR8oyBqHCVXKi5yRYjf2J6QzrElUpqixAq3Z2DuPx39mjOmXSlIIBUKg55Pkez33LXaxWeALBGZrzUCPQhRZxc33u5vzIt7iKUuuSKiGTMcMlLlSnc8glIbpgciOTJbAh3AWzgMDzIbAz1+MRY+WRcpKrnbAUbg7WJA59oum0I0mM/+IgqpQlKZYYh+FzsS5dr4hKTrWBALhKs7NzZvpjzET8q3mWCSQlAe5y3wtftEJoKQGSAHF1DNQIa23qL/wCIySNeCc6WXICuEmoPYbX6k2aNqTOQkEISZq1OpQIWxFnXUPu8A+cYk7U1UEM6EgWdI4bbexffpiK9POpNQLJYvkVD7yLc3xiDWKYHybGlSTPpRldnZkmYRYAgjIf8clhUooQkp4lEOlSQkJZRN3uKsqIAIdoW1EwhSDLDAEEEHBF3AJ2sb7wCUylkW4Q5UoZO+eYJt27qvoasW0upPmKDtWyTYNxEbDGBi9oc0uoSKUpQ6qlMosDUpg6iBVYEEOck5aM3SJBXUcoYguwccxuHYsIc0s50LODkbXz9DrD6mFYsMumXSl1KKQ1wmv2cvfAAD22aJyJspTGYagkkpQkkcLFTOL+olyf9OzxmFT3Nhy6j2iyUlNYmG4OUghNRy2MYe3SNDDBqK1gs1PidTJAKZILgcyKqSeZ4iHhacs1cVgL9TuMdW+ELpQGDhnJ+FsXfmPeLZRquWdKbA7t8vaKNZsnF4o7OVw0BiUklycqID4OxxzihM4ghmcYcOz4F+5gQk1NSb3bobj8o4oXc27H63ihN5JUAO5fa2bHH4e0UrkEXOBb36Z3goOQIkSSLZ3zFFglJWUAXy0SmrqbmIkZJ3/L4fhEQjp9coeydEAmJIS4i0obMTRJP1aBuMoEEixidF26xNUrkHbttf4w14b4cufMRKlpeZMLDudydgLknYRrC1R9H+xn2aVM0UpYqvXtyWsflBH0zw/QpkykS0JCUoSAAMBvrMdiyijlcsjEEEEOIEVz5CVhlAEdYsgjGPOeIfZXeWd3Y9iGf3jBn6FaLLBD9Nu27flH0GIzJQUGUARyMcmp4sJcYOmHkyjzk+aIl82fck42B/X+0JFHCrYqUC293BHQ1D/u7P9C132aQu6TQezvGBO+ys1JAYKD5Tj33+W8cc/FlHqzsh5MWefcBny4J2LF7dMeziIJlqqcMDse9jUMCzh8huYh7WeGqSeJNLuO45fhCvnUg1cRYgDAL9Wsq22fjHNsawdG9PKE0AldANlKCk2y/N8M7NhgOkRm6UBRBN1h0AYBbNshwbxbpihSjsUY2e+9svuO3ataSC6mBYkN0sHyx6bhoXb9KbvhVqF+ZSl7IWptgQLJVbAcHhz+dGnWQXNxu/IA88bX6CGEkFSVBIIa7no3yOOVnffhDV2CiRSCbUixBbfGX/WNsDuMxSVTaVIBpp9Ki7pTbGLFsi8dRqGEwgmryyAr+Um29xYq7PDQkiVYFyzYbORnqzvCZllSgRZbFLbEci/ODVsKkitOn/guWclLb+m5PPJPzvHJKeLicAAve7nbkxFotSGBV/LanmHukWwxOeXaILkuXtS7tfKRbr/mDRrLdPNT5KwXWpgxDs5Kmbpj3jNkzRSOF1AUgXZtmGXhmWhq6AoAhg7OOvWIyNEiWCopdbhkh3DbpN7vfs28PH/GxW7E588rLTWQ2wF7HGeEZcvFk7UrRKoCeErJTY3FrDkLg+45CBYTX5hdjgAHPK18P8oFrqSAA4Fi+QRvjF8Q6bwLSFdIg1Cr0gkkM1AAd22wekc1U4GYk01BIYAnIG3IQ6iTSXc3DCzBQsef9WeXsFAgAOU3fJvjZt4ZZdgfFApKRWyS0wsH2GSL578orQgpAUlr5HIW23yYdSSvhPoyAMA7fEgRwoLkFGWIUcWz0/OBkN0UzFAOB0u7k2ItjmflFc9b1MBdONxd3Hz9oYMqzEXexBBBji9MfU5fBLMT1z3zGiqC5XgRlSAFi/Q8r7xfpgKlD0gbZv0H1tFp0JqtfqGJA584mdPxOEEYAuCexJ379YZ5EToRnEJVSokU4wx6Py6xASx1qDhuYP55xDpkgEJCSd8YY56XaJL8Oa5cHZjcHoSLjNvnDKgNszZc0pc2wR1D5Pwt7xPy6CQPf3/Cxh1WgeyjzvziR0iTckufh8oNi0ZqpV3Se1/zjnlfW8aSdCndJiyVo08vVgYJGLA/jB3C0ZaJN2f4Pb65xI6U4t2/xGwNKMWcOWDP7xadHZqE+5g7gUYY0anuOru/tFg0DX/sO3xjblaPmAObBvr5wHTB23zmDvBtMUaY2AB/P3i9OjYP9GNf92Pf8T/d42vCvsPqZ5BEry0t6pjpDdAzn4Qyt8E5NLk8ejw5SmDb2zd9gBkx9d/Z79hf3QefOH8dYYB7S0Fi39Ra59hu+l9nPsNJ0prP8Sb/Or7v9KXIHfMekjphp1lnJqau7CCCCCLEAgggjGCCCCMYIIIIxggggjGKp+kQsMpIPcRh6v7GSlehSkF3/AJhfa92949DBCShGXKHjOUeGeG1P2KmggpKVZBKbHo4Pws8ZE77PT0llSphB+8lLt3H6PH1CCIPxYdF15U0fIFeHqlm6Fgs1w1/drQrql0HLEsbHHJtn/WPtCkg5vCeo8FkLDLkyz/tESfh9plF5n1HyLUAUvtu7Z5NyNoTSprbjdw3S2zfXT6zN+xWlV/7VP9KiPzhDUfs20xBpK0HZmIdgHZumxEJ6s0VXlwPmiZgGx+Dt3O0WKLAskENvu/1iPbL/AGVpa2oIP9H/AMorR+zCYD/6kN/T+Twr8efwb2NP6eKlKD8uiklva0d8kZf2/BrA/Ix7xH7NCM6h/wDZ/wDKFv8AyxWC6ZqPcKv7XaN68/gfY0/p4nVSLerhDZFgc9N4WVJO4JGXOPjvH0D/AMtZv/OQ/JiB8YU1P2LnIsVy1Ng1KBI68P6wPxmugrXg+zxStMGFurb+0RVpSLn4gE/KPQaj7LzEF60knmVEfhfMVSvs/NOFp9yW/CBskN+kfpkJ0Izf3t9GILSEu7APsHPTH6x7PT/s9nLYmagP3P8A+v5w4j9l634p6fYK+vhD/jN9Cfvprs8MuSCHFPva/YxOXprXpA+Xe8e+kfsvADKnAg54CX+KrQwP2ayv+acZpD/jB9efwX2dP6fOk6SlqWb4lo55LOWBO5sI+lD9m0n/AJkx/b9IYl/s904Hqmn/AHD8Gg+vMHtQPlupQybAkqbBA+LkD43gl6QEtawdu/K+OsfVB9gdPzmf9Q//AJjp+wOmd/4n/Vb8Ib15C+1E+YK0XQn2H4xGX4e9yGPQvb8H+MfVpP2I0yfuqPdUM/8A4rpv+SD3Kv1grx5CvyonyIaBv73g8k5Sh9rMP7x9nleDyU+mTLH+0fpDEvTpT6UpHYAfhD+t9YntfwfGtP4HOXdMmZfkk/iRGkj7A6tQ/wCGEA81pBHXf8I+rwQy8ePbEfky6Pnml/ZlMtXPSOwJPc4BMbWi/Z3p0XWVzDu5pHwSx+cepgii0oLom9ab7E9F4RJk/wDDlIT1Av8AHJhyCCKkggggjGCCCCMY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data:image/jpeg;base64,/9j/4AAQSkZJRgABAQAAAQABAAD/2wCEAAkGBhQSERUUExIVFRUVGBsaGBcYGBobGRgYGSEaHBsaHBocHSYgGx0kGhgWHy8gIygpLCwsHB4xNTIqNSYrLCkBCQoKDgwOGg8PGiwlHyQsLCwsLzQsLCwsLCwsLCwsLCwsLCwsLCwsLCwsLCwsLCwsLCwsLCwsLCwsLCwsLCwsLP/AABEIAI4BYwMBIgACEQEDEQH/xAAcAAACAwEBAQEAAAAAAAAAAAAABAIDBQEGBwj/xABDEAABAgUCBAQDBQcCBAYDAAABAhEAAxIhMQRBIlFhcQUTMoGRofAGQrHB0QcUI1Jy4fFigjNTkqIVFzRD4vIWwtL/xAAZAQADAQEBAAAAAAAAAAAAAAABAgMABAX/xAAlEQACAgEEAwEAAgMAAAAAAAAAAQIRIQMSMUEEFFETYXEiMoH/2gAMAwEAAhEDEQA/APuMEEEYwQQQRjBBBBGMEEEVL1AHWA2kai2CFl6j2hWfqQLk2OHJb2AhHqJDqDZomYBvEFagCMxCnNwQ977e36/lFxZmBPdvoQv6MbYNK1g5RD98PKFlJqFvr3iiYSgBNLiwASwb2cNCubCoobGvJenibljs+HipWqWr7pF/5jt0G0Uo1FwCGOLty6Z5RJcm3Eos+xb8xb63hdzYaSOTpk24QHLi6lWA3sC/+RE0yVl6l/I/rEZerSAzgG2c3LCL/McRjPByXp2HqUerwGbS/ERzzDAbEVTJAUCL35QQX9OJ1AIcLz1iCtSrao25/rCuo0qpYcOptsm5vZwME+w2gR4kCGIZT+k29+kDc+w7fg4Z6n+9+UB1SxuNojLkbmx/B2iS0/4g2wYLDrVDLR1GvJ2EZ7FRLA29r/TRwSFbBiHyx/Awd7NtRqfv3+nvEk65PUe36Rg66etJSymvdmyeYIxm/wCMVpKlC/8AE6Brjnlt+mDaN+rN+aPTInpOFA+8WR5OXqFqcBKSQcEqJf4Nm3+IvkeJEHiBTs6VOk45G2Rm8MtUD0z0sEYZ8WUGUFVJbkS/UFIvDCPGuafhDqaF2M1IITk+LS1YV9e0NImA4IPaGTTFpolBBBBAEEEEYwQQQRjBBBBGMEEEEYwQQQRjBBBBGMEEERUtoxiUVqmcorUt4i9vziTn8GSOzH52hMku/K19/jEjrUncfnb8IX1E8qVSNrbgX5c7dIjKSZaKZfJAezE7qBf6/tEytKTzPx9oqTMIS2TzGw59f8QjNn4lkhwOIBTEJLgEsHDlmwTdsFg3QUrY5MX5jgGlssAduv6RQnVCopF257nfuL/iIXKaVEpSQLXNmT0Du9n+nBpysqJa2C6mADk9yW2sO0LeRqwXK1igSLX9KQH9zfAs/fq4v0+nNP8AE68sczbt8otCUhQNnbOLPjPSM9fjUqYSh3HpIbfb8voQcLli5fCH16ZID04BPv23PXpFa1S2c3DObFXW2XimVrahwMo3e9skdd3HWIr1bBw9RxbqzBubdcwbRqZObLCnvS45Ha73tvHESuEFRNvff8g/0IXla8qSVFV2zYW54O3yfvF0lQUn1i9nsMfgP7+wVBaaGdOS4BFzfOOhYQ6kt9fXKFEyOVmbq7dHjh1A3WkvgAZbPN7NgQ9k3k54jquA0MS1rt9bRjIlmco3uCl97Oo35AOGzv3O2VuPS3J/rmxaKkaIIwSFEdCAetusK1Y8ZbSOmnKSaFvi2+N3Hxb2hDxfWUhxO4nISCkEGxPFnkb9u8S1KJiHUHUcO7WS97C4cjvtHntUhR4DW5q4lAAjDgACxAcYuSLBoSUqRSEE3Z6RGrUEpJBNQe2QQOzNYm9rjNoc/eUsDWxsRdnthsb7v+EY2l0OoEtSK0hBSyFAh0qIpSXdwxz0ttCCk3VUs0y1MlLhwoYGcWUM5ZmCYO50BxV8mhN1hXNJQzlNndwDSQQOR3Folp5IluSqou7OynapVh0HZh3iEgiZLcrrSSHAYEJcMSAzXHb4Q3N00wgqlzAKmNiwItuHG5bsBm8EHGBCekqmWSDTxOCGY3KWyXx0GY7O1YUGBXKqyzcNx1sCxvu4hKV4LNClETDUSSTgAUkF6ALuUskXLZu8UTlrly+FZqIFaQ1ScA1cQSEmw4QLvubJbKUnwac5QlJCUgy3H8oFRYB7i5AbaF5eoRxhRJUN0A2Z9jvc97bwxp/EZs2WpIpdKRxL2LWJDAZbs8Z6krVLN3UWTSwpBL7lmCQVCpJLE8wQW5ygJVhlEoVEmsIN2YKwxsCCEht8+wNtRPiBl0pSs3OQpRdPUuW3vaM+XPlaX/1Leaz2uLAJJJakXfJcdInpZqVuykqSoPS1NJFLEBIIcg4Isw53CM0ejl/aBaKQWXU9xcONrXHu/wCmppfHpaixdJ64+MeS1GmKBVLCkqakJJBSUP6qTlVgNrjrelPiflqNQCgrASLuA5N+HkzRZajRFwT4PoiVA3BeOx4NPjdIStJUEqDg4BuBtbdzdvjGpoPtZstlsWNPqFndvvW5fOKrUTJODR6iCKNHrkTU1S1BQ+Y6EZB6GL4oIEEEEYwQQQRjBBBBGMEEEKa7WhFtziA2krYUrdItm6gDfEKzdQ5sCen4xmzJvFx4TZn9RPRu/wAIs0OoU7kEks3IHc3Fhy/xHK9Tcy606VjC9SE2U5Jy2O3bnCM7XVJUXfoLts1tv7wjqJhJVfJap2zvfo98Y5wz4XoAkgi4ThsjPEX3ckvmI7nIsoqKtl4kUJFSA5+7bY22OXH422oVqiC9q1eokWCQ5cC4DAEbk2xFU2Y6lJJ2d87377G25iC1BNySVHiZ8bO2A1mHcwL+B29s1JEwTGU2Bvsct3xy29qlEVFQAcKAJsHI5ncgWvztCn7yUoJS1T45swL7vcH25QlqZ61qUxAcNTfOeIguLE8uV4ZzAoZNmdrkGnKifug32LML2x+sGnUfKJCab2DpBHIF7CzCME6QpmA1NYKOSyASwfJJwAMtGglQdgp+Jzhr9Lu985vdoCm3yguCSwynxTQCfU/AJZSFYIOXBALt6T1sLNCUxapaqUJFZA3wm4IAy+Q+5v0jXmz5UpJl3WSl6bqKsJdXd0i5yTCi5ZURTUSVccxACUoSC4DFyTcDezlwILiuQRlWOivwmYpbrUou44Q4fkSCeEAEfP8A0w6tSnJKhSM42yCGsG68/eif4eykipSk2akk9VO+5YXcuT2EQ1GnASqUpa+Nqg4ZiQkg/wC24CWvY2zla5M6fBbrpSEJqVUouoEOHvb4WTbkbvFum1KClIX6qQ5SbAY2LhyD8InMloWQgNQ5cAnhIAFhyYXtux5whryhEyWiqylgksKhVgWFhSXHtGeMmWcdmvO1iQkMQwvxFix3AzcNf/MZv/ihKRwhNwOFQcJ5beog3+hM0ynRLDhR4XuyxcDGM9mOXhNOtSlVKgU8IqduCWHLgAkOVEJuPbaGsRJF2v15l00zLFKklA4lgkVAgg2IZZx3exHNN42UgFRWpyWHCGS9yckEMQA+D0cZOv45iFoSpKSkJIUq6lKJACXdzdbl2xyIhCauYhTrQybgMQApTKp6glgwN4m5tMvHTTWT2c3xeWhvUzu5cgO135AH6vFqdBLIKiAqpVWCWcBNibswT2jxus8ZBdKbBKrHClKIYKZNJa56G9o1tB4kooANSk0pSXSHUstbd7k7W3aHU0yctNpWh2dqJaCUnUhKlgmlQSVABsuWDcQDj71gd8DWeIGZMVLcL8tRQVcNKk2NSigAVJFXb3MaKNWDwLSlgUpQo1BRpcJs3ELhi7We9icFcxXnqBQlIqLoRat2dwMJ4QA7ux2yupKlgfShcsmpPny/LUSWKXLhgSCRYBNjsGyPeHNL4zIBCKixY3NKnG4vcdNurCEtJoDNm8CvL8oF3qJJU5IKjyJzs+5EKzvCzLK1BCXJKQKhU4DkFg7AAF7WhblykNti8NnpZuvl6VKlTAEutRBADlJ58iACG6dYyZv2gRNTdC0spKgoeobtxAWAGHGA0Z2v1ImhIpFlXUcJJNyAXt12s7vdOd4YWKkqKwBUoMAyk0nazUsd2BA5mNKb6NHSiv8AY3Fa/wAwvLUCo1WIcrAAZi4pDJJAuOIHnCGtkzpYJmkH+IzJUmqnJsVbADq/IC6CNT5KkuhTqAp4SVByHKRhnPUPGp/4pKKShSSSCHF0vSTkG4IZmzjkHEZpqxnpuLpZI+EzZlVKTWiwKGdPNCrCoJF7+93iqZpvLWiZMkqEuzFSndJYgnhqD7JNxewYRlrWOFSKgpJoDMA1Rcu/qY7AWB3Z9ZM2aZQlOkpu5JJalyWLYPxtu7BlnkWSp4GZviUybL8yxQSBQUkFBNgxHsHtcm1r4Ot+0BMylYJIIDMADQzg55HDDI7N6edLAUVlSZQAuSzKThwFVG/CUtUSWawjNnSzLnVJmKUoHhVxAUuTVtbhJyBdXURrfJtseC4eNligqqChcEBNJzilIBL5GQD2Dek1ylKQ/ApQSxuElnAdTYLKDuOWA0WUyJyZblKZgACmDTVlIsaet7nDR54TFSpigp+bPS24cgEM1+ecQ9tZESUsLk9fL8UmSisAmsMELFqiQFJ5i4Bzaxj1XgH23lzT5U5pU4Nkilf9J58xHgF6tKyDMJCnbiCAKEhwCdyalF/9Sh1jO1klBXVLmcWRWQE1BikqClWsKH2sDkU2hKiEoXyfd4I+K/Z39os/SqaYfOkjhUh7oIYcCiTzHCS23DH13wfxmVqpQmyVhST8QdwoZBHIxdSshKLQ7BBBDChBBBGMQmzQkOcR5zV6rzJmbfX9h9CNbxidSkciQ55Dp1jAlCxYAbi+XsLDsY49eedp1aEcbi/TpLHF0253Lc+TntBOmlCQAOI3267f9ObX+MJEwApVUEpADvtgdncs3UQtNpKrmxVnOLOObfC0QbpYL1bySDPZIJNg7k8rDaz37wwvUUlKQXcF72AL9W3Jt+cIjUJSQVFnLjv78mHwERNy3FdyokFKt3sbgNYb2OLGFUvgzj9GBxAs4UoP2ztz/M9LglC7VHm9gA5Lc/5e594lIukK4fSMWB4QzbAYAbDDlbqZiVEgKCg9yAwAdiH3uFXxvs8ExGTJ8sr3KiTfbA5tgj5+9ajxBQSqoZCQ9gbggt/Mr4FnaOzJxmKJwGSXOKlFk25MA46/HukSQMmonm3JgQMHjA/VoKFdi2oQFLe3+pmvckPY7JxgOY7rJyVBKQSlnLvjoU7lnucM9ommUxzSwAHPkHf+nL8+ZjNnaWtQYWJCm2u4KSdw4JJzxNzhGOqZr6GVLUFBCimpwoqTUpxcgEhgOLs9LZjih5YYEJCgASl3SG4qEsXNgEi/yY5krUlM0sSoNhuEsHekHDlIvnpkn7xVMFRqAAKQ7gl3SSL2Niwv3h96F/N/TU1fipBFCCVEWYuzlNmF8ObYvnfNT4hUlU6gEpSojh4VEOQ6qnZwGY3qUQC4EV6nXpUXSoMpVNyWt+TA+/Nr1SVBSVUgKpIIc0gbgkGkOTccwRYsIDlbCoJIuTqyAsLVkKUsJeW2WRY1OoAOQXLbOYkiYSpCylNIBMtIClJBdHqJNJ4SkBvyinQ6FUzNkJFJJAICnBpGDZJN33J2aFdZ4ilc0ypRExSSCta1OlKKwf5qX9QxbDQejUrNmTrpSpRClAsCAobJTSFH/STc8JxeM5MxBWup1JUhaiwLhLsCSTZkoRfO5FqoyvNKkk2JAyHAIWdnPCOJy2eyWEvIK/MVYkniWQTgCwD3IqJYDcOeSufVDrS7s39MJctZCqVh1BRCQwCrBBPTJvawteMH7Qqad/DXwIISUJJNKgRQSwa5UpncBs3aHpiZK5aqVFBFwTdiakhgBdy9/c9cVExKkKSh3WXPcg5t/qBPdmwxk6QIRuVsflCbOICqS5Ki4sKgAVkDcgbjm2bc1SAhdNX8T0qYE+kVKVnhFgfZjkxHQTwCRWtRUOIBJpfgZJIyWc7CpnsIklJmLmFNkzL8ViAb3JNmpTm/weFukh2stFa9Sla1KFQVjiKlsSC5upgTwnuBfENJ0r0hSiQaVAp6vcg3yVC7cXxhGXpCuogoASnAJBUGZ+IMGvazG0d0viYlLZKK02JUo8IfISHtdQOCS2RA3ZyFxx/iev8ADtDICSqsEh6ghRCagGODdgBm733DZS/FVlZmy3UhViKgWLBujUglg7kDGStptUo2SlBCUumsBIqwDdgWqaoC/UxLSTlpWkKSglJSgrwOF3KbAhKgoD4RbcmsHPtabbHtT48lctrE1JADF8hJIF3KahZ9lXjJ8Q1QC0igMTxm4HIkDDAJSOjc4rXNmLM3ypaphC/WFGw9WD6gQl2Nw53vGeuTMQaabqSlWWsfS7hgAXSTj0+85yZWEEM6zVJM8TkioPSmpLClAJYDlfrZObwtqGSKjNSCSAZaAbJqJvc0lyPvP6jsIhM1ISliKiEhhu2VdblT92OMra/xAXU7gzAk7eoMzDAIJbscUtEr3Ftu0VRNClElwgukWqLBwNrm4LjDk93EqKJxCK0UmwUkCxYAh2cEvnIa94b8NkoksSqVNUpJUprGW7OpCgHBGbc+ReKvFJyRpEAyiqYAQF1ElLqLg3LqFQvvkbRXZgm9TPAhqtQuapXmBFCkpT2prCcXDEFyDelL8joy9PVJVOKnUmlIBAaZw7lwoBwoWs453hCfJlHT+bKBSpK6VVOQawSk7JBOCkYCdznshcqsFQWpCFEgApSK/YCzrapxdPCz2p/ZN/wXefMVShKirywtmtZVCiBYqpCma4Z7QTpUsJJKwCpCalHi4qSx2eyQwIJJJGbGCkKShDqJMxNZdrEF8PtwnbGOTHjOu40FUuVMSJaQEEEqUCHUmwYN/gvGjnAJYyjPHiB8tUqoUAMsjIUHvcEAKIAAD2AOLRQTU6gSkAMkEO49O9ySXuWcp6huayetCnL1zH9LgFADC5LPTYnm1/UyE1FRSZbAkXsCSbJKQ44ncEBnvizxVYJ8os1PlkOkC4H3iLsHNk3ByQb5aNTwr7QzNFN82QpKvTWAoFCw10mm2XuDYmzXB8xTuD6t7sC5sf8Aax9/gxISgIII4nPcYyOsVWCDdn6Q8B8bRq5CZ0vCsp3SoZSeoP5HeNGPgf2C+2Z0M/jJMqZaYNwNl9Sm/cP0b72hYIBBcG4IwRFYuyMlR2CCCGFPOeM6sqWpLOlJxYk2wPnGamYzKAZn22HXbvENVPK5iyzFJI3zcF7Wuw9xC/nlRLWpfrnYPsAw7vnfxp6lybPWhCopFwWSQKKmIIdwkkbnext/iKTOAN8A5BZJ6t8ee0VgsBZn53Ja7E2pBY9LQ2ZQLgqDrCm2AZn6NfA5dYWLbWB3S5IyaUkqJv3wFMWz2uC1iewtSS6VVMtxYbMoqawYBIIc7lukKzTw2pDB39g53sPhFyAEqdKbnJe5YbPfYDYC0ZSM4jummKVxKAsaUgBnZw77gX5Y3iuYk2T/ADO7gsAA/uSQACeuwvzTo8sBLsUJKlHmolSiOwNQA6B8NEU+IAtNWpINrO1KT0udlfLm8Vv6Sp3gvRJSUpQXpIqUBYXVYk7ku/vHZQr43uHYWs5LjubuYpWtJ4rgEMX5fPt84S1LqZABkpKQaqQFKSxBSDdmJTjniGugbbLtRqiZxIBLMEp50g8bekMS7vge0RmED1KCSGpNgVeonqzqTbcn2MNOkCp1EpJAALbs4URy9JHQ5iRnS1LQlDlRStybgCwD3ITUpILFy6dmMLd5GqsCE41pCiVG5IlgGpQLEVX5va3LcxzWoNCQ4SCQAU7FVRsf6Qw6A4DQxPnXUqpAIzLywuUu1sXAZ2/qtmoURLTkgEB7XPpI/wBJPElh1a0Scuiqj2iGoUDSUpAZbM7kJuoh9myclwX2bSlrBASlSUiplqwBSQ9J3ICst1HI5smQmxJqUEgsLJAszk4uoWvjbMVag1jjZKAkmlySSScB35EjJYPGjh2Fq8GjrtUJiBQTew2QEOp1sTdyDdQwb8zkyZYoWmTLCENLSpSf+Ivk1IH3i1nJs556/wC4pWlNUwoSkP5YAqNGHJU2CCQBlukZtU7g8pFJNQsbBan4lX4iCeHPcXEUz2Iq6N+X4HLRL4k02FKXUGAY3uAwtyJaPPeeyGp5uR6eJRUAH9XCAbDYCxcRogr8lap0wD7qQtQUlRUAVDYkgE2DvSHwXzhMSSFBgl/Up2Zmxd+EWzBk0qSBBN22VKZUkCsAXdRcVEscGzAgC+bQkZqhwg0kqUo3dip7EnJZlE4cvYQ5rNNXPQoKSQhyOEEjZlWYFLYA5ZhjxbTFbzlKSESmZCQFLUEkXUCS13u7h8RnG3QykkrKdIoJWSVU3ukBRZTKou4dRD2Ng8auh8YTKWh0liwcqcBRIBbqzF2u/dvMqnJrpUtgQFuXJUom5Vn0h+EDcmO6+coMxUGBL1Fixsw/Jrns0Km44GcFI9PN8Z060rJTKSpJYhn4SaS4DAuFFhzIu0ecYzFJAYBskA8JpID4BYqO2DfaHJciuQCoJCSKwSTcJN2SB1U9v5eQgR4EqbSl6ASQpZ9QSB6271D1XflBdzawKtsLyCwfLUVTQKRUUgpu7VBgXs5H6RjztWqeVTVzLIehAcO7OW3sRYc+sep02h0yE0zJK6S4qKlBKlE0hJAblbIuc75S9CgmYuUgBKeFnSaUOEggkAfcCmck1TNxGWm0jfom8k5Pi6qKaSHL8KmYbP8A91+o5CGF68mUgzUJatQSarXAJIcC7kljcMk/deMBc0JkyiynUSFBuJ3YvsA+AHYKSN76c5KzLMgoAAmcSyxsRwh7jBUod3MLFyTpjSUXlGPKCpqqwkkMopLEn0klIDi5sahe1naGhJBlEoSVKpQFHZpZJOxA/wCKzl3YWu0Gh8InzSiXLckitSuJKXAKVKBLAhiUgtd7Q0nTCWsyvUmpQmPcBRKQEs2bC9/V7l6oDlb5E1TKyWJKjexcsQygKRYXJ2Fw+8KaqSUVAHCmc7kKbe/sTz5Q7qJZTNSCmhMpBPl7sFXbmopSA5vwwmFFIci9VlEu1vVm1lODvaA00GLTO/vazKMorqQkkgAJusuLhnJfdtjFK1rl0EL4gCoNV3Btz33iei01IrKuRMukiqoKXhIccKQoG44k8iyS5yaU8SKiwOHZ1XA+Fze/Joo0yaaNMEgg8UxJBJItnIqSGFyksLbF7koanxAzFKBS1VKRxJsLsSpnswwAM4g1E4rQXBFIcAtfB37D4HvCCZhQkpSSy2fsC49wwu+8NB8izWEbOomadcpdTmY/CpgAkkG2XYrWtRYcmcC2d4fqaJyTSBRdlBkgpchJs9iA+SWIvtSjUrrqc8QsCTlApSSOY26tCEucb3sS+Wft1iyVkJPaW+YQSHZK6Thxe7jpc+0VqnEqLuST8XjilOMM1gXfsBfodrP8IpVnnkfpFSLHJZDGobOOxs/e7+0fZP2TfaYzZStLMLrkB0nnLJYD2cexA2j4wS5Bq9+WXHZ43fst9oTpNTJnXZNlgZVLYJI2ewJHWmMnTBJWj9FwRCVNCkhQwoAjsbwRYgeL8YSpGpWkYXcDnV+I4SOjbRmS5tKgXwce7/k+20ez+0PhRmpCk+tD9yOXxjw5lMHwMHtmPC8mEtPUx/w9nx5xnApmLQFFkl8j2t8hu+0W6SYQr1O5JIOwybs1yE+yRC0xO4sMPyfBbJPvtEpBIBCr3NicFmv7bRybmnZ10mqNL91drhwqpyQAyTVcn+kh+QMdCkAlQBIS9LKd3AJa1r5/2u0Ja3VFTgslKb2ytQBtjH4RbM1AV6gEpDhIHJrvbdk35AxdTiRcWWo113WKRUxu56m3JiN/jaKNF4wpYRwOpTqCbHtZ2FyOzBoXmLFJslAIcsxIZ1KJ2qs3xy5dgOkp8t08V1OBZOALZJcfDO7xk3wBxS5G500zFJSSaUpKlMWOBwk9bq3wBzhDw7VKK1cZ9VAJuyQwLKYgFzgOzp3ENKWkTFkJcKZJTa4KiDbrw5N3GzNiyEfxJ18TDMQnICiUqCcMbhjzbrZ5OlYkVeB0+J+WKJZqIupWWcla7n/d1DjkIlplpCiXUpJSFljdgf8As7bDe8Z/ixAkKSmWRUkXVlx5aSwx94g+/aLJ0xMtFihboBsSwBI4cAEu9tgfikpdlFEt0umSTWEKZY4mSDSE8AFgG4S7uTfAg1mupX/CSGD0leAzkqO5NlZL79l9TqVJB9S+JQU5pS5WSkJwEpKc74wIq1agpST/AO2g8THqAKT1b1WDG3U7sWjbc5GJiZiquIALuycKyGc4F6ugyOdPlpFSQ4SzFTqqW4FTJSCwtYPdt7QDxJaXoD0lrbnl2z7ZsISnT1zFJKaAXdhchNRclWAMG17ts0BSUhtjQ14jqwhS1JqW5NKVLUMgBLsSBlne/vFWkkzF1CqzZBaxTgXLW3z/AE5hJaEmYVWUQSWtQkJGSVEhKXYb5h+T4gQwr4pjkA7KzdtrJDW/KGb7BWKHdH9nDNQkpmoStFJQmxCUJckAD0XZ1qBcgWiEyWmWAQooApqNNxsBcO6rswe+7xnytRNQpISojzLqPDgkWuDSMXa7jsapujXQpCStQDHAyHqWSQDYcVShuN3MaTTquRUnbt4GZGt8tTkmtvSoEqYsBglgwJbY5cG9eo+0ip0paD6iMMPSQSanPNI69LiMrxVLrpQRTUU1B+bgA2ufjiOaZMpCErCVJeYa1O6SHVTSCA7m1sZPKKxbq+xZQiBlFKAQSC7kE1LCAzEcgSaW3Y4xE/EdSVLBtiopqdg1h1N2xy3LRnr1hmGlCaKz/MaQz2YZGL9OkN6fTpSDcGxBJJLr9r4GeghZNcvkrFPosn6xUx0kklK+9je5BNxvybnhz9/mVpAmkgpRWljSH+5cOGAH94R0ihLSlUtytCkOSyU59QB9R/NJscw7ptKKH84lfmABJKrpUfvCniptfDlu7K0TaTNzQeIpQOCWZ8zKQxp4gLlJUEJHU7NhzHnka2ZPUlUxQEqaLywWHDZ2SRxUhV+hi5MxSZa11GWpRWCg3pSljjdZUsAPa4wxhJMkolCSuYgJcKepBNRYmokFuIC3QuQHhottUybik7RqjQBH3zUkqKSE1FJBBsNmWpXK5GN4eIzJPkywhJ8xJNQrPCbXpKi4KWL3LlntCvik1KlEy5iiEkBACm4AEm9Ki5dnvtsYz5XiCiVAGonG7JBekqZ2S6r9/YN4YVF2jY8GTNFSkzGYFnN+KkslO5Jz7vmExIKZiwtKysrqBIvUWIJBLEMPiT3itSkArmKXSQkhBAuCGpfk7ueg3LiKJPiRRUtJClBSVVzXJZwOEbvZwNhyjRe6IZRalZvztP5spU0rQVlKEBIeorqs4KgBkXLg1X3J87P1alyjYsFVqBUSVlTh72e3KGDqFAACmimmzkAqSoKLOGscO1znZZK/LUpKVFF7HkCbYGzbdecHdhAUGrICc80TACohKT/EJNR4S38ynUwAF79HNEshCiCXZQY7n0kG4dmu9neJI8RpahAdLgLU5BASAUU75JvzsBEE2JB9O9mUwdwLM55D+Zoo7rIieTmsnU2bZzZrFgO257q6QvPUQrhSBZOC+Rno/wAvnHdTMVNueKkB3NwgbdAPz6xGceIkq4QxyL7WbOCRm1tnh4xwTlLJXqAUEhxYkHrztyOX3cQuoYu7/La/+TE1KqFhu+PiMdvnHZsoJSmp6jlJGA3Cb83f4RZYISdkZyhZgkMBg5PP35bRAGIBMSl4+vjDEyxCzs7fX6mGBMcMDap/bl8hC8pIY9/l9NFwyGxAGR+g/sN48ib4fp1LWAoIoL85ZKH96Xgj474Pp1GSkhahdVgbWURBDqRJwP0TGD4z4C58yWL7p2PUD8o3oI2ppx1FTBCbg7R82OmqBAF/jt/9hGcqS213wfb8DH0TxPwILJWhkrb/AGk9Wx3jyfiHhipZdQbY9rv+V+/KPG1vFlD+j1tHyVIzJsnn87/W3wiszgcEkFVQ9z+BH5RoLQ9ixF3GzN+T/jC02QXA/lYB9wH+JvntHM4tI6VJMq1X3UpS7qAwAS4vfNgRbpHZ+oUlQAuL2BwHDGkHmDYuI6lSgeCxBI9t264+cQVMIS62K5hIBD7XN/iOpaGg8AayWz5waYbipNJ7s9ifSzi7GxhWX/DpKSl1FIuONqWw7OSr6YtYhRACSA5LgPyBAflYY7R2SgVJpVQ5CaqmNvWoOGsDcFvUByEFScjNKIrNNKCVKKyASlN+IlSle1yz8gBtFPhoURxpuU22ALBQO9g+GxbMGl06fMVLTdEslIJdzg4Pt29r0eYpaydhhzkNdgeeG7d4DvhjqqwMy9ZWgzFATLpcOAmlDhTO7AIJO4cbxFS1TC4CSVMxtZy5ISLdI4tATJuVGpKR6XPVQVgEs3c7xxBIDkEeqq4sx4R3IJ7OIO50CkK6smhQanewuo7XPU982tfilpBGGSm4awwfh/b36algTSGKalMqw3pubkWOO+5imagr8ukBImy7uC7txKLi97uMW5QGh00SnBKUqKBbBGwAYgtdwXTENNOcoCC3GyiwCXJDsA1qab97jAjOmpSqcxKkIFKiLOLBwDgP72EcSAgEB1Ek0JTdwserpYjPfnDpuhWkzTnzOGWAEgAgg73HCHwj1FWR8oyBqHCVXKi5yRYjf2J6QzrElUpqixAq3Z2DuPx39mjOmXSlIIBUKg55Pkez33LXaxWeALBGZrzUCPQhRZxc33u5vzIt7iKUuuSKiGTMcMlLlSnc8glIbpgciOTJbAh3AWzgMDzIbAz1+MRY+WRcpKrnbAUbg7WJA59oum0I0mM/+IgqpQlKZYYh+FzsS5dr4hKTrWBALhKs7NzZvpjzET8q3mWCSQlAe5y3wtftEJoKQGSAHF1DNQIa23qL/wCIySNeCc6WXICuEmoPYbX6k2aNqTOQkEISZq1OpQIWxFnXUPu8A+cYk7U1UEM6EgWdI4bbexffpiK9POpNQLJYvkVD7yLc3xiDWKYHybGlSTPpRldnZkmYRYAgjIf8clhUooQkp4lEOlSQkJZRN3uKsqIAIdoW1EwhSDLDAEEEHBF3AJ2sb7wCUylkW4Q5UoZO+eYJt27qvoasW0upPmKDtWyTYNxEbDGBi9oc0uoSKUpQ6qlMosDUpg6iBVYEEOck5aM3SJBXUcoYguwccxuHYsIc0s50LODkbXz9DrD6mFYsMumXSl1KKQ1wmv2cvfAAD22aJyJspTGYagkkpQkkcLFTOL+olyf9OzxmFT3Nhy6j2iyUlNYmG4OUghNRy2MYe3SNDDBqK1gs1PidTJAKZILgcyKqSeZ4iHhacs1cVgL9TuMdW+ELpQGDhnJ+FsXfmPeLZRquWdKbA7t8vaKNZsnF4o7OVw0BiUklycqID4OxxzihM4ghmcYcOz4F+5gQk1NSb3bobj8o4oXc27H63ihN5JUAO5fa2bHH4e0UrkEXOBb36Z3goOQIkSSLZ3zFFglJWUAXy0SmrqbmIkZJ3/L4fhEQjp9coeydEAmJIS4i0obMTRJP1aBuMoEEixidF26xNUrkHbttf4w14b4cufMRKlpeZMLDudydgLknYRrC1R9H+xn2aVM0UpYqvXtyWsflBH0zw/QpkykS0JCUoSAAMBvrMdiyijlcsjEEEEOIEVz5CVhlAEdYsgjGPOeIfZXeWd3Y9iGf3jBn6FaLLBD9Nu27flH0GIzJQUGUARyMcmp4sJcYOmHkyjzk+aIl82fck42B/X+0JFHCrYqUC293BHQ1D/u7P9C132aQu6TQezvGBO+ys1JAYKD5Tj33+W8cc/FlHqzsh5MWefcBny4J2LF7dMeziIJlqqcMDse9jUMCzh8huYh7WeGqSeJNLuO45fhCvnUg1cRYgDAL9Wsq22fjHNsawdG9PKE0AldANlKCk2y/N8M7NhgOkRm6UBRBN1h0AYBbNshwbxbpihSjsUY2e+9svuO3ataSC6mBYkN0sHyx6bhoXb9KbvhVqF+ZSl7IWptgQLJVbAcHhz+dGnWQXNxu/IA88bX6CGEkFSVBIIa7no3yOOVnffhDV2CiRSCbUixBbfGX/WNsDuMxSVTaVIBpp9Ki7pTbGLFsi8dRqGEwgmryyAr+Um29xYq7PDQkiVYFyzYbORnqzvCZllSgRZbFLbEci/ODVsKkitOn/guWclLb+m5PPJPzvHJKeLicAAve7nbkxFotSGBV/LanmHukWwxOeXaILkuXtS7tfKRbr/mDRrLdPNT5KwXWpgxDs5Kmbpj3jNkzRSOF1AUgXZtmGXhmWhq6AoAhg7OOvWIyNEiWCopdbhkh3DbpN7vfs28PH/GxW7E588rLTWQ2wF7HGeEZcvFk7UrRKoCeErJTY3FrDkLg+45CBYTX5hdjgAHPK18P8oFrqSAA4Fi+QRvjF8Q6bwLSFdIg1Cr0gkkM1AAd22wekc1U4GYk01BIYAnIG3IQ6iTSXc3DCzBQsef9WeXsFAgAOU3fJvjZt4ZZdgfFApKRWyS0wsH2GSL578orQgpAUlr5HIW23yYdSSvhPoyAMA7fEgRwoLkFGWIUcWz0/OBkN0UzFAOB0u7k2ItjmflFc9b1MBdONxd3Hz9oYMqzEXexBBBji9MfU5fBLMT1z3zGiqC5XgRlSAFi/Q8r7xfpgKlD0gbZv0H1tFp0JqtfqGJA584mdPxOEEYAuCexJ379YZ5EToRnEJVSokU4wx6Py6xASx1qDhuYP55xDpkgEJCSd8YY56XaJL8Oa5cHZjcHoSLjNvnDKgNszZc0pc2wR1D5Pwt7xPy6CQPf3/Cxh1WgeyjzvziR0iTckufh8oNi0ZqpV3Se1/zjnlfW8aSdCndJiyVo08vVgYJGLA/jB3C0ZaJN2f4Pb65xI6U4t2/xGwNKMWcOWDP7xadHZqE+5g7gUYY0anuOru/tFg0DX/sO3xjblaPmAObBvr5wHTB23zmDvBtMUaY2AB/P3i9OjYP9GNf92Pf8T/d42vCvsPqZ5BEry0t6pjpDdAzn4Qyt8E5NLk8ejw5SmDb2zd9gBkx9d/Z79hf3QefOH8dYYB7S0Fi39Ra59hu+l9nPsNJ0prP8Sb/Or7v9KXIHfMekjphp1lnJqau7CCCCCLEAgggjGCCCCMYIIIIxggggjGKp+kQsMpIPcRh6v7GSlehSkF3/AJhfa92949DBCShGXKHjOUeGeG1P2KmggpKVZBKbHo4Pws8ZE77PT0llSphB+8lLt3H6PH1CCIPxYdF15U0fIFeHqlm6Fgs1w1/drQrql0HLEsbHHJtn/WPtCkg5vCeo8FkLDLkyz/tESfh9plF5n1HyLUAUvtu7Z5NyNoTSprbjdw3S2zfXT6zN+xWlV/7VP9KiPzhDUfs20xBpK0HZmIdgHZumxEJ6s0VXlwPmiZgGx+Dt3O0WKLAskENvu/1iPbL/AGVpa2oIP9H/AMorR+zCYD/6kN/T+Twr8efwb2NP6eKlKD8uiklva0d8kZf2/BrA/Ix7xH7NCM6h/wDZ/wDKFv8AyxWC6ZqPcKv7XaN68/gfY0/p4nVSLerhDZFgc9N4WVJO4JGXOPjvH0D/AMtZv/OQ/JiB8YU1P2LnIsVy1Ng1KBI68P6wPxmugrXg+zxStMGFurb+0RVpSLn4gE/KPQaj7LzEF60knmVEfhfMVSvs/NOFp9yW/CBskN+kfpkJ0Izf3t9GILSEu7APsHPTH6x7PT/s9nLYmagP3P8A+v5w4j9l634p6fYK+vhD/jN9Cfvprs8MuSCHFPva/YxOXprXpA+Xe8e+kfsvADKnAg54CX+KrQwP2ayv+acZpD/jB9efwX2dP6fOk6SlqWb4lo55LOWBO5sI+lD9m0n/AJkx/b9IYl/s904Hqmn/AHD8Gg+vMHtQPlupQybAkqbBA+LkD43gl6QEtawdu/K+OsfVB9gdPzmf9Q//AJjp+wOmd/4n/Vb8Ib15C+1E+YK0XQn2H4xGX4e9yGPQvb8H+MfVpP2I0yfuqPdUM/8A4rpv+SD3Kv1grx5CvyonyIaBv73g8k5Sh9rMP7x9nleDyU+mTLH+0fpDEvTpT6UpHYAfhD+t9YntfwfGtP4HOXdMmZfkk/iRGkj7A6tQ/wCGEA81pBHXf8I+rwQy8ePbEfky6Pnml/ZlMtXPSOwJPc4BMbWi/Z3p0XWVzDu5pHwSx+cepgii0oLom9ab7E9F4RJk/wDDlIT1Av8AHJhyCCKkggggjGCCCCMY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334000"/>
            <a:ext cx="2459038" cy="1470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304800"/>
            <a:ext cx="8229600" cy="80803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Средневековые картины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457200" y="1219200"/>
            <a:ext cx="3962400" cy="9144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Символы таинства</a:t>
            </a:r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причащения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2" name="Текст 7"/>
          <p:cNvSpPr txBox="1">
            <a:spLocks/>
          </p:cNvSpPr>
          <p:nvPr/>
        </p:nvSpPr>
        <p:spPr>
          <a:xfrm>
            <a:off x="4800600" y="1295400"/>
            <a:ext cx="3932237" cy="86518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Символ Богоматери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  <p:pic>
        <p:nvPicPr>
          <p:cNvPr id="23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2362200"/>
            <a:ext cx="21113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858000" y="3048000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 smtClean="0">
                <a:latin typeface="Monotype Corsiva" pitchFamily="66" charset="0"/>
              </a:rPr>
              <a:t>Цветы лилии</a:t>
            </a:r>
          </a:p>
        </p:txBody>
      </p:sp>
      <p:pic>
        <p:nvPicPr>
          <p:cNvPr id="25" name="Рисунок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4114800"/>
            <a:ext cx="18605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029200" y="5257800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sz="2800" b="1" i="1" dirty="0" smtClean="0">
                <a:latin typeface="Monotype Corsiva" pitchFamily="66" charset="0"/>
              </a:rPr>
              <a:t>Цветы ириса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369</Words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аникеевы</dc:creator>
  <cp:lastModifiedBy>user</cp:lastModifiedBy>
  <cp:revision>56</cp:revision>
  <dcterms:created xsi:type="dcterms:W3CDTF">2014-02-21T18:36:07Z</dcterms:created>
  <dcterms:modified xsi:type="dcterms:W3CDTF">2014-12-27T11:19:06Z</dcterms:modified>
</cp:coreProperties>
</file>