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61" r:id="rId6"/>
    <p:sldId id="266" r:id="rId7"/>
    <p:sldId id="259" r:id="rId8"/>
    <p:sldId id="269" r:id="rId9"/>
    <p:sldId id="258" r:id="rId10"/>
    <p:sldId id="260" r:id="rId11"/>
    <p:sldId id="262" r:id="rId12"/>
    <p:sldId id="263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shishkin-art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Сохраним лесные богатства нашего края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МБОУСОШ№5 города Торжок Тверской области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5А класс </a:t>
            </a: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Н.И.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Гулина</a:t>
            </a:r>
            <a:endParaRPr lang="ru-RU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2013-2014 учебный год</a:t>
            </a:r>
            <a:endParaRPr lang="ru-RU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19256" cy="18002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Мы хотим помочь сохранить лесные богатства  нашей страны и смастерили своими руками новогоднюю елочку 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/>
          </a:p>
        </p:txBody>
      </p:sp>
      <p:pic>
        <p:nvPicPr>
          <p:cNvPr id="7170" name="Picture 2" descr="C:\Users\G4366\Desktop\114___12\IMG_11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2184195"/>
            <a:ext cx="4104455" cy="3941968"/>
          </a:xfrm>
          <a:prstGeom prst="rect">
            <a:avLst/>
          </a:prstGeom>
          <a:noFill/>
        </p:spPr>
      </p:pic>
      <p:pic>
        <p:nvPicPr>
          <p:cNvPr id="7171" name="Picture 3" descr="C:\Users\G4366\Desktop\114___12\IMG_1183.JPG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4572000" y="2204864"/>
            <a:ext cx="4393276" cy="4031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Дружно трудился весь класс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G4366\Desktop\114___12\IMG_118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772816"/>
            <a:ext cx="4038600" cy="3604840"/>
          </a:xfrm>
          <a:prstGeom prst="rect">
            <a:avLst/>
          </a:prstGeom>
          <a:noFill/>
        </p:spPr>
      </p:pic>
      <p:pic>
        <p:nvPicPr>
          <p:cNvPr id="8195" name="Picture 3" descr="C:\Users\G4366\Desktop\114___12\IMG_11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1772816"/>
            <a:ext cx="4038600" cy="3604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G4366\Desktop\114___12\IMG_11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622003"/>
            <a:ext cx="4788024" cy="3783781"/>
          </a:xfrm>
          <a:prstGeom prst="rect">
            <a:avLst/>
          </a:prstGeom>
          <a:noFill/>
        </p:spPr>
      </p:pic>
      <p:pic>
        <p:nvPicPr>
          <p:cNvPr id="9219" name="Picture 3" descr="C:\Users\G4366\Desktop\114___12\IMG_11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Вот что у нас получилось!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G4366\Desktop\114___12\IMG_1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5514" y="1412776"/>
            <a:ext cx="8696966" cy="5445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http://shishkin-art.ru</a:t>
            </a:r>
            <a:endParaRPr lang="ru-RU" dirty="0" smtClean="0"/>
          </a:p>
          <a:p>
            <a:r>
              <a:rPr lang="ru-RU" dirty="0" smtClean="0">
                <a:hlinkClick r:id="rId3"/>
              </a:rPr>
              <a:t>http://images.yandex.ru/</a:t>
            </a:r>
            <a:endParaRPr lang="ru-RU" dirty="0" smtClean="0"/>
          </a:p>
          <a:p>
            <a:r>
              <a:rPr lang="en-US" dirty="0" smtClean="0"/>
              <a:t>http://presen.ru/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  <a:t>Актуальность темы</a:t>
            </a:r>
            <a:br>
              <a:rPr lang="ru-RU" b="1" i="1" cap="all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Красива природа Тверской земли!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Красота природы вдохновляла художников , писателей и поэтов. Великими произведениями мы восхищаемся и сейчас!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«Какое великое счастье быть в лесу и общаться с природой!» (Л.Н. Толстой)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И.И. Шишкин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Утро в сосновом лесу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G4366\Desktop\114___12\И.И. Шишкин Утро в сосновом лесу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0639" y="2609216"/>
            <a:ext cx="5669513" cy="3706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«Лес вызывал у меня чувство душевного покоя и уюта, в этом чувстве исчезали</a:t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 мои огорчения, забывалось все неприятное…» (А.М. Горький)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И. И. Шишкин</a:t>
            </a:r>
          </a:p>
          <a:p>
            <a:pPr>
              <a:buNone/>
            </a:pPr>
            <a:r>
              <a:rPr lang="ru-RU" dirty="0" smtClean="0"/>
              <a:t>    Прогулка в лесу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2348879"/>
            <a:ext cx="4392488" cy="3781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Хороша традиция встречать 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Новый Год у елки!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 давайте задумаемся, сколько времени необходимо для того, чтобы выросла такая красавица?</a:t>
            </a:r>
          </a:p>
          <a:p>
            <a:endParaRPr lang="ru-RU" dirty="0"/>
          </a:p>
        </p:txBody>
      </p:sp>
      <p:pic>
        <p:nvPicPr>
          <p:cNvPr id="1026" name="Picture 2" descr="C:\Users\G4366\Desktop\114___12\5fcbaa06281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Молодые деревца растут медленно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Ели живут несколько сотен лет. Обычно до 300 лет. Но есть и уникальные деревья, живущие больше 500 лет.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G4366\Desktop\114___12\94726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 , увы, человек творит не только прекрасное.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G4366\Desktop\114___12\main10871630_e3ded7220cebe787e0c2acc693ff5f8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1628800"/>
            <a:ext cx="4176464" cy="4148906"/>
          </a:xfrm>
          <a:prstGeom prst="rect">
            <a:avLst/>
          </a:prstGeom>
          <a:noFill/>
        </p:spPr>
      </p:pic>
      <p:pic>
        <p:nvPicPr>
          <p:cNvPr id="6147" name="Picture 3" descr="C:\Users\G4366\Desktop\114___12\6108579023_46fa9f48a3_z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1628800"/>
            <a:ext cx="4136008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К сожалению, случаются и пожары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G4366\Desktop\114___12\1248006605_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9919"/>
            <a:ext cx="5202077" cy="3998081"/>
          </a:xfrm>
          <a:prstGeom prst="rect">
            <a:avLst/>
          </a:prstGeom>
          <a:noFill/>
        </p:spPr>
      </p:pic>
      <p:pic>
        <p:nvPicPr>
          <p:cNvPr id="12291" name="Picture 3" descr="C:\Users\G4366\Desktop\114___12\1380714667general_pages_i27206_v_etom_godu_v_regione_proizoshel_odin_lesnoi_poja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1124744"/>
            <a:ext cx="4896185" cy="3802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сколько нетронутых уголков осталось на нашей малой родине?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G4366\Desktop\114___12\lands_04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7527" y="1600200"/>
            <a:ext cx="670684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Сохраним лесные богатства нашего края</vt:lpstr>
      <vt:lpstr> Актуальность темы </vt:lpstr>
      <vt:lpstr> «Какое великое счастье быть в лесу и общаться с природой!» (Л.Н. Толстой) </vt:lpstr>
      <vt:lpstr>  «Лес вызывал у меня чувство душевного покоя и уюта, в этом чувстве исчезали  мои огорчения, забывалось все неприятное…» (А.М. Горький) </vt:lpstr>
      <vt:lpstr>Хороша традиция встречать  Новый Год у елки!</vt:lpstr>
      <vt:lpstr>Молодые деревца растут медленно </vt:lpstr>
      <vt:lpstr>Но , увы, человек творит не только прекрасное.</vt:lpstr>
      <vt:lpstr>К сожалению, случаются и пожары</vt:lpstr>
      <vt:lpstr> А сколько нетронутых уголков осталось на нашей малой родине? </vt:lpstr>
      <vt:lpstr> Мы хотим помочь сохранить лесные богатства  нашей страны и смастерили своими руками новогоднюю елочку  </vt:lpstr>
      <vt:lpstr>Дружно трудился весь класс</vt:lpstr>
      <vt:lpstr>Слайд 12</vt:lpstr>
      <vt:lpstr>Вот что у нас получилось!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Gulinata</dc:creator>
  <cp:lastModifiedBy>Gulinata</cp:lastModifiedBy>
  <cp:revision>14</cp:revision>
  <dcterms:created xsi:type="dcterms:W3CDTF">2013-12-24T17:58:30Z</dcterms:created>
  <dcterms:modified xsi:type="dcterms:W3CDTF">2014-01-26T18:40:40Z</dcterms:modified>
</cp:coreProperties>
</file>