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" initials="Т.В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24T21:11:34.58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C1196-1371-44C2-9DE1-66AA48207EC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A91F1-D741-4E72-9524-9ABEE9C41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F2F2-D16C-47DB-B2D8-B117678EDDCC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46AB1F-E748-4AE2-8722-0C3D805DB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F2F2-D16C-47DB-B2D8-B117678EDDCC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B1F-E748-4AE2-8722-0C3D805DB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F2F2-D16C-47DB-B2D8-B117678EDDCC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B1F-E748-4AE2-8722-0C3D805DB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7C5602-87C6-44F1-89EB-EAA811EC725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2A9994-2486-4370-8721-27B9E17B6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Содержимое 73"/>
          <p:cNvSpPr>
            <a:spLocks noGrp="1"/>
          </p:cNvSpPr>
          <p:nvPr>
            <p:ph sz="quarter" idx="13"/>
          </p:nvPr>
        </p:nvSpPr>
        <p:spPr>
          <a:xfrm>
            <a:off x="-1071563" y="1928813"/>
            <a:ext cx="142875" cy="71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F2F2-D16C-47DB-B2D8-B117678EDDCC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46AB1F-E748-4AE2-8722-0C3D805DB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F2F2-D16C-47DB-B2D8-B117678EDDCC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B1F-E748-4AE2-8722-0C3D805DB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F2F2-D16C-47DB-B2D8-B117678EDDCC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B1F-E748-4AE2-8722-0C3D805DB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F2F2-D16C-47DB-B2D8-B117678EDDCC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46AB1F-E748-4AE2-8722-0C3D805DB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F2F2-D16C-47DB-B2D8-B117678EDDCC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B1F-E748-4AE2-8722-0C3D805DB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F2F2-D16C-47DB-B2D8-B117678EDDCC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B1F-E748-4AE2-8722-0C3D805DB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F2F2-D16C-47DB-B2D8-B117678EDDCC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B1F-E748-4AE2-8722-0C3D805DB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F2F2-D16C-47DB-B2D8-B117678EDDCC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B1F-E748-4AE2-8722-0C3D805DB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3FF2F2-D16C-47DB-B2D8-B117678EDDCC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46AB1F-E748-4AE2-8722-0C3D805DB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1526" y="2285992"/>
            <a:ext cx="3313355" cy="154858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СКУЛЬПТУРА МАГАДАНА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857628"/>
            <a:ext cx="3309803" cy="214314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chemeClr val="accent6">
                    <a:lumMod val="25000"/>
                  </a:schemeClr>
                </a:solidFill>
                <a:latin typeface="+mj-lt"/>
                <a:ea typeface="BatangChe" pitchFamily="49" charset="-127"/>
              </a:rPr>
              <a:t>ЗАОЧНАЯ ЭКСКУРСИЯ (5-6 класс</a:t>
            </a:r>
            <a:r>
              <a:rPr lang="ru-RU" sz="6400" dirty="0" smtClean="0">
                <a:solidFill>
                  <a:schemeClr val="accent6">
                    <a:lumMod val="25000"/>
                  </a:schemeClr>
                </a:solidFill>
                <a:latin typeface="+mj-lt"/>
                <a:ea typeface="BatangChe" pitchFamily="49" charset="-127"/>
              </a:rPr>
              <a:t>)</a:t>
            </a:r>
          </a:p>
          <a:p>
            <a:endParaRPr lang="ru-RU" sz="6400" dirty="0">
              <a:solidFill>
                <a:schemeClr val="accent6">
                  <a:lumMod val="25000"/>
                </a:schemeClr>
              </a:solidFill>
              <a:latin typeface="+mj-lt"/>
              <a:ea typeface="BatangChe" pitchFamily="49" charset="-127"/>
            </a:endParaRPr>
          </a:p>
          <a:p>
            <a:pPr algn="r"/>
            <a:r>
              <a:rPr lang="ru-RU" sz="6400" b="1" dirty="0" err="1" smtClean="0">
                <a:solidFill>
                  <a:schemeClr val="accent6">
                    <a:lumMod val="25000"/>
                  </a:schemeClr>
                </a:solidFill>
                <a:latin typeface="+mj-lt"/>
                <a:ea typeface="BatangChe" pitchFamily="49" charset="-127"/>
              </a:rPr>
              <a:t>Тарануха</a:t>
            </a:r>
            <a:r>
              <a:rPr lang="ru-RU" sz="6400" b="1" dirty="0" smtClean="0">
                <a:solidFill>
                  <a:schemeClr val="accent6">
                    <a:lumMod val="25000"/>
                  </a:schemeClr>
                </a:solidFill>
                <a:latin typeface="+mj-lt"/>
                <a:ea typeface="BatangChe" pitchFamily="49" charset="-127"/>
              </a:rPr>
              <a:t> Т.В.,</a:t>
            </a:r>
          </a:p>
          <a:p>
            <a:pPr algn="r"/>
            <a:r>
              <a:rPr lang="ru-RU" sz="6400" b="1" dirty="0" smtClean="0">
                <a:solidFill>
                  <a:schemeClr val="accent6">
                    <a:lumMod val="25000"/>
                  </a:schemeClr>
                </a:solidFill>
                <a:latin typeface="+mj-lt"/>
                <a:ea typeface="BatangChe" pitchFamily="49" charset="-127"/>
              </a:rPr>
              <a:t>Учитель математики,</a:t>
            </a:r>
          </a:p>
          <a:p>
            <a:pPr algn="r"/>
            <a:r>
              <a:rPr lang="ru-RU" sz="6400" b="1" dirty="0" smtClean="0">
                <a:solidFill>
                  <a:schemeClr val="accent6">
                    <a:lumMod val="25000"/>
                  </a:schemeClr>
                </a:solidFill>
                <a:latin typeface="+mj-lt"/>
                <a:ea typeface="BatangChe" pitchFamily="49" charset="-127"/>
              </a:rPr>
              <a:t>Классный руководитель 6б класса</a:t>
            </a:r>
          </a:p>
          <a:p>
            <a:pPr algn="ctr"/>
            <a:endParaRPr lang="ru-RU" sz="6400" b="1" dirty="0" smtClean="0">
              <a:solidFill>
                <a:schemeClr val="accent6">
                  <a:lumMod val="25000"/>
                </a:schemeClr>
              </a:solidFill>
              <a:latin typeface="+mj-lt"/>
              <a:ea typeface="BatangChe" pitchFamily="49" charset="-127"/>
            </a:endParaRPr>
          </a:p>
          <a:p>
            <a:pPr algn="ctr"/>
            <a:r>
              <a:rPr lang="ru-RU" sz="6400" b="1" dirty="0" smtClean="0">
                <a:solidFill>
                  <a:schemeClr val="accent6">
                    <a:lumMod val="25000"/>
                  </a:schemeClr>
                </a:solidFill>
                <a:latin typeface="+mj-lt"/>
                <a:ea typeface="BatangChe" pitchFamily="49" charset="-127"/>
              </a:rPr>
              <a:t>2014 г.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33265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b="1" dirty="0" smtClean="0">
                <a:latin typeface="Century" pitchFamily="18" charset="0"/>
              </a:rPr>
              <a:t>«Средняя общеобразовательная школа № 20»  </a:t>
            </a:r>
            <a:r>
              <a:rPr lang="ru-RU" b="1" dirty="0" err="1" smtClean="0">
                <a:latin typeface="Century" pitchFamily="18" charset="0"/>
              </a:rPr>
              <a:t>г.Магадана</a:t>
            </a:r>
            <a:endParaRPr lang="ru-RU" b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6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28216"/>
          <a:stretch/>
        </p:blipFill>
        <p:spPr bwMode="auto">
          <a:xfrm rot="5400000">
            <a:off x="1268777" y="-1377298"/>
            <a:ext cx="6813376" cy="956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018" y="1893856"/>
            <a:ext cx="379276" cy="60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508" y="2684998"/>
            <a:ext cx="360040" cy="57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700" y="4644129"/>
            <a:ext cx="360040" cy="57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968" y="0"/>
            <a:ext cx="354638" cy="56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5499" y="2516232"/>
            <a:ext cx="333650" cy="52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891" y="2363688"/>
            <a:ext cx="427868" cy="67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2604" y="4644129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929" y="3414086"/>
            <a:ext cx="523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26167" y="3563638"/>
            <a:ext cx="31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2969" y="116632"/>
            <a:ext cx="33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8022" y="1963915"/>
            <a:ext cx="30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0891" y="2516232"/>
            <a:ext cx="33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18002101">
            <a:off x="4845010" y="331955"/>
            <a:ext cx="770527" cy="4733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72435" y="355260"/>
            <a:ext cx="32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6695" y="2558944"/>
            <a:ext cx="31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08521" y="274706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57422" y="2071678"/>
            <a:ext cx="4464496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Памятник пионерам освоения Колымы и Чукотки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0"/>
            <a:ext cx="55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3208320" cy="4392488"/>
          </a:xfrm>
        </p:spPr>
        <p:txBody>
          <a:bodyPr>
            <a:normAutofit/>
          </a:bodyPr>
          <a:lstStyle/>
          <a:p>
            <a:r>
              <a:rPr lang="ru-RU" b="1" dirty="0" smtClean="0"/>
              <a:t>Памятник Владимиру Ильичу Ленину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ленин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902872" y="1124744"/>
            <a:ext cx="3010096" cy="4954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85794"/>
            <a:ext cx="7024744" cy="71438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Маска «Скорби»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714488"/>
            <a:ext cx="4104456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80112" y="595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92888" cy="1224136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Памятник Ю.А. </a:t>
            </a:r>
            <a:r>
              <a:rPr lang="ru-RU" b="1" dirty="0" err="1" smtClean="0"/>
              <a:t>Билибину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1822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билибин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14612" y="1804563"/>
            <a:ext cx="3369556" cy="4462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65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СКУЛЬПТУРА МАГАДАНА</vt:lpstr>
      <vt:lpstr>Слайд 2</vt:lpstr>
      <vt:lpstr>Памятник пионерам освоения Колымы и Чукотки</vt:lpstr>
      <vt:lpstr>Памятник Владимиру Ильичу Ленину</vt:lpstr>
      <vt:lpstr>       Маска «Скорби»</vt:lpstr>
      <vt:lpstr>             Памятник Ю.А. Билибину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8</cp:revision>
  <dcterms:created xsi:type="dcterms:W3CDTF">2014-01-24T08:37:50Z</dcterms:created>
  <dcterms:modified xsi:type="dcterms:W3CDTF">2014-01-25T05:08:48Z</dcterms:modified>
</cp:coreProperties>
</file>