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224BD0-B7E0-48C6-BE56-F2F871E1E80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F3001D-EC96-481A-94B9-BB898F42C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858180" cy="200026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Мемориал землякам - </a:t>
            </a:r>
            <a:r>
              <a:rPr lang="ru-RU" sz="3200" b="1" dirty="0" err="1" smtClean="0"/>
              <a:t>колымчанам</a:t>
            </a:r>
            <a:r>
              <a:rPr lang="ru-RU" sz="3200" b="1" dirty="0" smtClean="0"/>
              <a:t>, погибшим на службе Отечеству в Афганистане, Чечне и других локальных конфликтах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1663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Классный классный\экскурсия\пмятник павшим в горячих точк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4032448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Пользователь\Desktop\георгиевский крес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2879682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8246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5700222" y="1704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4680520" cy="27363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Архитектурно-скульптурная композиция         «Добрый ангел мира»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2132856"/>
            <a:ext cx="2952328" cy="350837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116632"/>
            <a:ext cx="76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7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ангел мира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620688"/>
            <a:ext cx="357332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27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Мемориал землякам - колымчанам, погибшим на службе Отечеству в Афганистане, Чечне и других локальных конфликтах</vt:lpstr>
      <vt:lpstr>Слайд 2</vt:lpstr>
      <vt:lpstr>Архитектурно-скульптурная композиция         «Добрый ангел мира»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Мемориал землякам - колымчанам, погибшим на службе Отечеству в Афганистане, Чечне и других локальных конфликтах</dc:title>
  <dc:creator>Татьяна</dc:creator>
  <cp:lastModifiedBy>Пользователь</cp:lastModifiedBy>
  <cp:revision>11</cp:revision>
  <dcterms:created xsi:type="dcterms:W3CDTF">2014-01-25T04:54:35Z</dcterms:created>
  <dcterms:modified xsi:type="dcterms:W3CDTF">2014-01-26T00:09:46Z</dcterms:modified>
</cp:coreProperties>
</file>