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244C9-ECE9-4F00-B2FF-6D78DE81F064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B7C7F4-DCEE-415D-A626-858045E3D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244C9-ECE9-4F00-B2FF-6D78DE81F064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C7F4-DCEE-415D-A626-858045E3D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244C9-ECE9-4F00-B2FF-6D78DE81F064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C7F4-DCEE-415D-A626-858045E3D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244C9-ECE9-4F00-B2FF-6D78DE81F064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B7C7F4-DCEE-415D-A626-858045E3D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244C9-ECE9-4F00-B2FF-6D78DE81F064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C7F4-DCEE-415D-A626-858045E3D0E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244C9-ECE9-4F00-B2FF-6D78DE81F064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C7F4-DCEE-415D-A626-858045E3D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244C9-ECE9-4F00-B2FF-6D78DE81F064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8B7C7F4-DCEE-415D-A626-858045E3D0E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244C9-ECE9-4F00-B2FF-6D78DE81F064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C7F4-DCEE-415D-A626-858045E3D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244C9-ECE9-4F00-B2FF-6D78DE81F064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C7F4-DCEE-415D-A626-858045E3D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244C9-ECE9-4F00-B2FF-6D78DE81F064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C7F4-DCEE-415D-A626-858045E3D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244C9-ECE9-4F00-B2FF-6D78DE81F064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C7F4-DCEE-415D-A626-858045E3D0E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F244C9-ECE9-4F00-B2FF-6D78DE81F064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8B7C7F4-DCEE-415D-A626-858045E3D0E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857232"/>
            <a:ext cx="7024744" cy="10715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Монумент «Время»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664" y="1484784"/>
            <a:ext cx="5832648" cy="48102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508104" y="116632"/>
            <a:ext cx="1269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700808"/>
            <a:ext cx="7456792" cy="20070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800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</a:t>
            </a:r>
            <a:r>
              <a:rPr lang="ru-RU" sz="4800" b="1" cap="all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 </a:t>
            </a:r>
            <a:r>
              <a:rPr lang="ru-RU" sz="4800" b="1" cap="all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ВНИМАНИЕ ! </a:t>
            </a:r>
            <a:endParaRPr lang="ru-RU" sz="4800" b="1" cap="all" dirty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939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</TotalTime>
  <Words>9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Монумент «Время» </vt:lpstr>
      <vt:lpstr>СПАСИБО ЗА ВНИМАНИЕ 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Монумент «Время» </dc:title>
  <dc:creator>Пользователь</dc:creator>
  <cp:lastModifiedBy>Пользователь</cp:lastModifiedBy>
  <cp:revision>1</cp:revision>
  <dcterms:created xsi:type="dcterms:W3CDTF">2014-01-26T00:10:42Z</dcterms:created>
  <dcterms:modified xsi:type="dcterms:W3CDTF">2014-01-26T00:15:10Z</dcterms:modified>
</cp:coreProperties>
</file>