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5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533400"/>
            <a:ext cx="7524328" cy="2463552"/>
          </a:xfrm>
        </p:spPr>
        <p:txBody>
          <a:bodyPr/>
          <a:lstStyle/>
          <a:p>
            <a:r>
              <a:rPr lang="ru-RU" sz="5400" dirty="0" smtClean="0"/>
              <a:t>Вредные факторы, влияющие на здоровье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617328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Классный час.</a:t>
            </a:r>
          </a:p>
          <a:p>
            <a:r>
              <a:rPr lang="ru-RU" dirty="0" smtClean="0"/>
              <a:t>7а класс</a:t>
            </a:r>
          </a:p>
          <a:p>
            <a:r>
              <a:rPr lang="ru-RU" dirty="0" smtClean="0"/>
              <a:t>Подготовила и провела: Брусова Ю.П.</a:t>
            </a:r>
          </a:p>
          <a:p>
            <a:r>
              <a:rPr lang="ru-RU" dirty="0" smtClean="0"/>
              <a:t>2013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7519736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3.электомагнитное излучение</a:t>
            </a:r>
            <a:br>
              <a:rPr lang="ru-RU" dirty="0" smtClean="0"/>
            </a:br>
            <a:r>
              <a:rPr lang="ru-RU" dirty="0" smtClean="0"/>
              <a:t> 4.нагрузка на зрение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User\Desktop\electr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96952"/>
            <a:ext cx="4896544" cy="3600400"/>
          </a:xfrm>
          <a:prstGeom prst="rect">
            <a:avLst/>
          </a:prstGeom>
          <a:noFill/>
        </p:spPr>
      </p:pic>
      <p:pic>
        <p:nvPicPr>
          <p:cNvPr id="9219" name="Picture 3" descr="C:\Users\User\Desktop\1373279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32048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496944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5.зависимость</a:t>
            </a:r>
            <a:endParaRPr lang="ru-RU" dirty="0"/>
          </a:p>
        </p:txBody>
      </p:sp>
      <p:pic>
        <p:nvPicPr>
          <p:cNvPr id="10242" name="Picture 2" descr="C:\Users\User\Desktop\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392488" cy="4176464"/>
          </a:xfrm>
          <a:prstGeom prst="rect">
            <a:avLst/>
          </a:prstGeom>
          <a:noFill/>
        </p:spPr>
      </p:pic>
      <p:pic>
        <p:nvPicPr>
          <p:cNvPr id="10244" name="Picture 4" descr="C:\Users\User\Desktop\internet_ovis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032448" cy="3212976"/>
          </a:xfrm>
          <a:prstGeom prst="rect">
            <a:avLst/>
          </a:prstGeom>
          <a:noFill/>
        </p:spPr>
      </p:pic>
      <p:pic>
        <p:nvPicPr>
          <p:cNvPr id="10245" name="Picture 5" descr="C:\Users\User\Desktop\music_for_allz-1140689986_i_1368_full_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552825" cy="248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/>
          </a:bodyPr>
          <a:lstStyle/>
          <a:p>
            <a:r>
              <a:rPr lang="ru-RU" dirty="0" smtClean="0"/>
              <a:t>Аспартам,Е338,                углекислый газ, кофеин.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ko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213600" cy="42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20040"/>
            <a:ext cx="3851920" cy="5125184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1.питание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2.сон</a:t>
            </a:r>
            <a:br>
              <a:rPr lang="ru-RU" dirty="0" smtClean="0"/>
            </a:br>
            <a:r>
              <a:rPr lang="ru-RU" dirty="0" smtClean="0"/>
              <a:t>3.Вредные привычки</a:t>
            </a:r>
            <a:br>
              <a:rPr lang="ru-RU" dirty="0" smtClean="0"/>
            </a:br>
            <a:r>
              <a:rPr lang="ru-RU" dirty="0" smtClean="0"/>
              <a:t>4.влияние компьютера</a:t>
            </a:r>
            <a:endParaRPr lang="ru-RU" dirty="0"/>
          </a:p>
        </p:txBody>
      </p:sp>
      <p:pic>
        <p:nvPicPr>
          <p:cNvPr id="2050" name="Picture 2" descr="C:\Users\User\Desktop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327576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dirty="0" smtClean="0"/>
              <a:t>Сальмонеллез</a:t>
            </a:r>
            <a:endParaRPr lang="ru-RU" dirty="0"/>
          </a:p>
        </p:txBody>
      </p:sp>
      <p:pic>
        <p:nvPicPr>
          <p:cNvPr id="6" name="Picture 2" descr="C:\Users\User\Desktop\бактер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328592" cy="3312368"/>
          </a:xfrm>
          <a:prstGeom prst="rect">
            <a:avLst/>
          </a:prstGeom>
          <a:noFill/>
        </p:spPr>
      </p:pic>
      <p:pic>
        <p:nvPicPr>
          <p:cNvPr id="7" name="Picture 4" descr="C:\Users\User\Desktop\ко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3312368" cy="2808312"/>
          </a:xfrm>
          <a:prstGeom prst="rect">
            <a:avLst/>
          </a:prstGeom>
          <a:noFill/>
        </p:spPr>
      </p:pic>
      <p:pic>
        <p:nvPicPr>
          <p:cNvPr id="8" name="Picture 3" descr="C:\Users\User\Desktop\саль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331236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Пищевые добавки</a:t>
            </a:r>
            <a:endParaRPr lang="ru-RU" dirty="0"/>
          </a:p>
        </p:txBody>
      </p:sp>
      <p:pic>
        <p:nvPicPr>
          <p:cNvPr id="3" name="Picture 2" descr="C:\Users\User\Desktop\чип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3024336" cy="2664296"/>
          </a:xfrm>
          <a:prstGeom prst="rect">
            <a:avLst/>
          </a:prstGeom>
          <a:noFill/>
        </p:spPr>
      </p:pic>
      <p:pic>
        <p:nvPicPr>
          <p:cNvPr id="4" name="Picture 3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952328" cy="2664296"/>
          </a:xfrm>
          <a:prstGeom prst="rect">
            <a:avLst/>
          </a:prstGeom>
          <a:noFill/>
        </p:spPr>
      </p:pic>
      <p:pic>
        <p:nvPicPr>
          <p:cNvPr id="5" name="Picture 6" descr="C:\Users\User\Desktop\mars250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2790056" cy="2232248"/>
          </a:xfrm>
          <a:prstGeom prst="rect">
            <a:avLst/>
          </a:prstGeom>
          <a:noFill/>
        </p:spPr>
      </p:pic>
      <p:pic>
        <p:nvPicPr>
          <p:cNvPr id="6" name="Picture 5" descr="C:\Users\Use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833664"/>
            <a:ext cx="3312368" cy="3024336"/>
          </a:xfrm>
          <a:prstGeom prst="rect">
            <a:avLst/>
          </a:prstGeom>
          <a:noFill/>
        </p:spPr>
      </p:pic>
      <p:pic>
        <p:nvPicPr>
          <p:cNvPr id="4098" name="Picture 2" descr="C:\Users\User\Desktop\zhvash_9186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772816"/>
            <a:ext cx="273630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2159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48883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015680" cy="908720"/>
          </a:xfrm>
        </p:spPr>
        <p:txBody>
          <a:bodyPr/>
          <a:lstStyle/>
          <a:p>
            <a:r>
              <a:rPr lang="ru-RU" dirty="0" smtClean="0"/>
              <a:t>Сон</a:t>
            </a:r>
            <a:endParaRPr lang="ru-RU" dirty="0"/>
          </a:p>
        </p:txBody>
      </p:sp>
      <p:pic>
        <p:nvPicPr>
          <p:cNvPr id="6146" name="Picture 2" descr="C:\Users\User\Desktop\do-not-distu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5410200" cy="3743325"/>
          </a:xfrm>
          <a:prstGeom prst="rect">
            <a:avLst/>
          </a:prstGeom>
          <a:noFill/>
        </p:spPr>
      </p:pic>
      <p:pic>
        <p:nvPicPr>
          <p:cNvPr id="6147" name="Picture 3" descr="C:\Users\User\Desktop\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4267200" cy="2840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Никотин</a:t>
            </a:r>
            <a:endParaRPr lang="ru-RU" dirty="0"/>
          </a:p>
        </p:txBody>
      </p:sp>
      <p:pic>
        <p:nvPicPr>
          <p:cNvPr id="7176" name="Picture 8" descr="C:\Users\User\Desktop\1382091182_vliyanie-kureniy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978524" cy="4578052"/>
          </a:xfrm>
          <a:prstGeom prst="rect">
            <a:avLst/>
          </a:prstGeom>
          <a:noFill/>
        </p:spPr>
      </p:pic>
      <p:pic>
        <p:nvPicPr>
          <p:cNvPr id="7177" name="Picture 9" descr="C:\Users\User\Desktop\137008677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5832648" cy="2469604"/>
          </a:xfrm>
          <a:prstGeom prst="rect">
            <a:avLst/>
          </a:prstGeom>
          <a:noFill/>
        </p:spPr>
      </p:pic>
      <p:pic>
        <p:nvPicPr>
          <p:cNvPr id="7178" name="Picture 10" descr="C:\Users\User\Desktop\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2743200" cy="19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0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Компьютер. Вредные факторы</a:t>
            </a:r>
            <a:br>
              <a:rPr lang="ru-RU" dirty="0" smtClean="0"/>
            </a:br>
            <a:r>
              <a:rPr lang="ru-RU" dirty="0" smtClean="0"/>
              <a:t>1.сидячее положение</a:t>
            </a:r>
            <a:br>
              <a:rPr lang="ru-RU" dirty="0" smtClean="0"/>
            </a:br>
            <a:r>
              <a:rPr lang="ru-RU" dirty="0" smtClean="0"/>
              <a:t>2.перегрузка суставов кистей</a:t>
            </a:r>
            <a:endParaRPr lang="ru-RU" dirty="0"/>
          </a:p>
        </p:txBody>
      </p:sp>
      <p:pic>
        <p:nvPicPr>
          <p:cNvPr id="8195" name="Picture 3" descr="C:\Users\User\Desktop\85893499_4168331_pravilnayaposadkae128817922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722446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</TotalTime>
  <Words>41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Вредные факторы, влияющие на здоровье</vt:lpstr>
      <vt:lpstr>Аспартам,Е338,                углекислый газ, кофеин.</vt:lpstr>
      <vt:lpstr>Содержание:  1.питание 2.сон 3.Вредные привычки 4.влияние компьютера</vt:lpstr>
      <vt:lpstr>Сальмонеллез</vt:lpstr>
      <vt:lpstr>Пищевые добавки</vt:lpstr>
      <vt:lpstr>Слайд 6</vt:lpstr>
      <vt:lpstr>Сон</vt:lpstr>
      <vt:lpstr>Никотин</vt:lpstr>
      <vt:lpstr>Компьютер. Вредные факторы 1.сидячее положение 2.перегрузка суставов кистей</vt:lpstr>
      <vt:lpstr> 3.электомагнитное излучение  4.нагрузка на зрение </vt:lpstr>
      <vt:lpstr>5.зависимость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Аспартам,Е338,                углекислый газ, кофеин.</dc:title>
  <dc:creator>User</dc:creator>
  <cp:lastModifiedBy>User</cp:lastModifiedBy>
  <cp:revision>15</cp:revision>
  <dcterms:created xsi:type="dcterms:W3CDTF">2013-11-27T15:46:50Z</dcterms:created>
  <dcterms:modified xsi:type="dcterms:W3CDTF">2014-01-31T17:23:15Z</dcterms:modified>
</cp:coreProperties>
</file>