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B0BD51-D2CF-4D73-9010-BCC30EEF762E}" type="datetimeFigureOut">
              <a:rPr lang="ru-RU" smtClean="0"/>
              <a:pPr/>
              <a:t>22.09.2010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89286C-C6B2-4F64-BD5F-FE985725B39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-1357346"/>
            <a:ext cx="7851648" cy="455774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Тема </a:t>
            </a:r>
            <a:r>
              <a:rPr lang="ru-RU" sz="4400" dirty="0"/>
              <a:t>урока: «Разрез здания</a:t>
            </a:r>
            <a:r>
              <a:rPr lang="ru-RU" sz="4400" dirty="0" smtClean="0"/>
              <a:t>».</a:t>
            </a:r>
            <a:br>
              <a:rPr lang="ru-RU" sz="44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Цель урока: объяснение понятия </a:t>
            </a:r>
            <a:r>
              <a:rPr lang="ru-RU" sz="4000" dirty="0" smtClean="0"/>
              <a:t>   </a:t>
            </a:r>
            <a:br>
              <a:rPr lang="ru-RU" sz="4000" dirty="0" smtClean="0"/>
            </a:br>
            <a:r>
              <a:rPr lang="ru-RU" sz="4000" dirty="0" smtClean="0"/>
              <a:t>                         «</a:t>
            </a:r>
            <a:r>
              <a:rPr lang="ru-RU" sz="4000" dirty="0"/>
              <a:t>разрез здания», его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  назначение </a:t>
            </a:r>
            <a:r>
              <a:rPr lang="ru-RU" sz="4000" dirty="0"/>
              <a:t>и применение.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Архитектурный разрез </a:t>
            </a:r>
            <a:r>
              <a:rPr lang="ru-RU" sz="4000" b="1" dirty="0" smtClean="0"/>
              <a:t>зданий </a:t>
            </a:r>
            <a:endParaRPr lang="ru-RU" sz="40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216" y="2272062"/>
            <a:ext cx="5687568" cy="371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Поперечный и продольный </a:t>
            </a:r>
            <a:br>
              <a:rPr lang="ru-RU" sz="4000" b="1" dirty="0" smtClean="0"/>
            </a:br>
            <a:r>
              <a:rPr lang="ru-RU" sz="4000" b="1" dirty="0" smtClean="0"/>
              <a:t>разрезы здания</a:t>
            </a:r>
            <a:endParaRPr lang="ru-RU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300288"/>
            <a:ext cx="4457698" cy="434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Конструктивный разрез здания</a:t>
            </a:r>
            <a:endParaRPr lang="ru-RU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434001"/>
            <a:ext cx="4357718" cy="371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Последовательность выполнения разреза здания</a:t>
            </a:r>
            <a:endParaRPr lang="ru-RU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201" y="1729482"/>
            <a:ext cx="4964122" cy="434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Домашнее задание: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выполнить разрез здания</a:t>
            </a:r>
            <a:endParaRPr lang="ru-RU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7012" y="2031394"/>
            <a:ext cx="3283748" cy="44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23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Тема урока: «Разрез здания».  Цель урока: объяснение понятия                              «разрез здания», его                назначение и применение.</vt:lpstr>
      <vt:lpstr>Архитектурный разрез зданий </vt:lpstr>
      <vt:lpstr>Поперечный и продольный  разрезы здания</vt:lpstr>
      <vt:lpstr>Конструктивный разрез здания</vt:lpstr>
      <vt:lpstr>Последовательность выполнения разреза здания</vt:lpstr>
      <vt:lpstr>Домашнее задание:  выполнить разрез здания</vt:lpstr>
    </vt:vector>
  </TitlesOfParts>
  <Company>Home-PC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«Разрез здания».  Цель урока: объяснение понятия                              «разрез здания», его                назначение и применение.</dc:title>
  <dc:creator>Home</dc:creator>
  <cp:lastModifiedBy>Home</cp:lastModifiedBy>
  <cp:revision>14</cp:revision>
  <dcterms:created xsi:type="dcterms:W3CDTF">2010-09-22T15:42:58Z</dcterms:created>
  <dcterms:modified xsi:type="dcterms:W3CDTF">2010-09-22T16:35:43Z</dcterms:modified>
</cp:coreProperties>
</file>