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3EA-5E0E-41EA-82EE-13DD1F2FB99C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EF31-16B1-4468-B839-C83CF225F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61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3EA-5E0E-41EA-82EE-13DD1F2FB99C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EF31-16B1-4468-B839-C83CF225F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388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3EA-5E0E-41EA-82EE-13DD1F2FB99C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EF31-16B1-4468-B839-C83CF225F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809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3EA-5E0E-41EA-82EE-13DD1F2FB99C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EF31-16B1-4468-B839-C83CF225F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921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3EA-5E0E-41EA-82EE-13DD1F2FB99C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EF31-16B1-4468-B839-C83CF225F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59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3EA-5E0E-41EA-82EE-13DD1F2FB99C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EF31-16B1-4468-B839-C83CF225F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68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3EA-5E0E-41EA-82EE-13DD1F2FB99C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EF31-16B1-4468-B839-C83CF225F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48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3EA-5E0E-41EA-82EE-13DD1F2FB99C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EF31-16B1-4468-B839-C83CF225F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7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3EA-5E0E-41EA-82EE-13DD1F2FB99C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EF31-16B1-4468-B839-C83CF225F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63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3EA-5E0E-41EA-82EE-13DD1F2FB99C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EF31-16B1-4468-B839-C83CF225F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76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3EA-5E0E-41EA-82EE-13DD1F2FB99C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3EF31-16B1-4468-B839-C83CF225F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669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C33EA-5E0E-41EA-82EE-13DD1F2FB99C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3EF31-16B1-4468-B839-C83CF225F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43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e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3" y="0"/>
            <a:ext cx="2591537" cy="18322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16632"/>
            <a:ext cx="1762770" cy="21640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401" y="116632"/>
            <a:ext cx="1866900" cy="2286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388" y="66226"/>
            <a:ext cx="1681045" cy="226482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247854"/>
            <a:ext cx="3015049" cy="238093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781095"/>
            <a:ext cx="2143125" cy="13144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629742"/>
            <a:ext cx="2108547" cy="141038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587010"/>
            <a:ext cx="2613670" cy="170261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716" y="4437112"/>
            <a:ext cx="1628105" cy="217080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514" y="4496909"/>
            <a:ext cx="2930934" cy="217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4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Техноцентр</dc:creator>
  <cp:lastModifiedBy>Техноцентр</cp:lastModifiedBy>
  <cp:revision>1</cp:revision>
  <dcterms:created xsi:type="dcterms:W3CDTF">2013-10-02T16:35:25Z</dcterms:created>
  <dcterms:modified xsi:type="dcterms:W3CDTF">2013-10-02T16:38:43Z</dcterms:modified>
</cp:coreProperties>
</file>