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D16164E-1979-4F4D-92C0-6C0E48887D10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8F1093B-0D6E-4092-B961-A0EA446B4EA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32656"/>
            <a:ext cx="7408333" cy="5793507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/>
              <a:t/>
            </a:r>
            <a:br>
              <a:rPr lang="ru-RU" sz="1050" dirty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2000" b="1" dirty="0" smtClean="0">
                <a:solidFill>
                  <a:schemeClr val="tx1"/>
                </a:solidFill>
              </a:rPr>
              <a:t>Областное </a:t>
            </a:r>
            <a:r>
              <a:rPr lang="ru-RU" sz="2000" b="1" dirty="0">
                <a:solidFill>
                  <a:schemeClr val="tx1"/>
                </a:solidFill>
              </a:rPr>
              <a:t>казенное специальное (коррекционное) образовательное учреждение для обучающихся, воспитанников с ограниченными возможностями здоровья «Льговская специальная (коррекционная) общеобразовательная школа-интернат VIII вида». 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        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Конспект урока истории в 9 классе коррекционной школы VIII </a:t>
            </a:r>
            <a:r>
              <a:rPr lang="ru-RU" sz="2000" b="1" dirty="0" smtClean="0">
                <a:solidFill>
                  <a:schemeClr val="tx1"/>
                </a:solidFill>
              </a:rPr>
              <a:t>вида,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проведённого МИХАЙЛОВОЙ С.А.</a:t>
            </a: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Тема: Повторительно-обобщающий урок 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«Россия начала ХХ (20) века»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подготовила и провела</a:t>
            </a:r>
            <a:br>
              <a:rPr lang="ru-RU" sz="2000" b="1" dirty="0"/>
            </a:br>
            <a:r>
              <a:rPr lang="ru-RU" sz="2000" b="1" dirty="0" err="1" smtClean="0">
                <a:solidFill>
                  <a:schemeClr val="tx1"/>
                </a:solidFill>
              </a:rPr>
              <a:t>г.Льгов</a:t>
            </a: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2013 год</a:t>
            </a:r>
            <a:r>
              <a:rPr lang="ru-RU" sz="2700" b="1" dirty="0"/>
              <a:t/>
            </a:r>
            <a:br>
              <a:rPr lang="ru-RU" sz="2700" b="1" dirty="0"/>
            </a:br>
            <a:endParaRPr lang="ru-RU" sz="2700" b="1" dirty="0"/>
          </a:p>
        </p:txBody>
      </p:sp>
    </p:spTree>
    <p:extLst>
      <p:ext uri="{BB962C8B-B14F-4D97-AF65-F5344CB8AC3E}">
        <p14:creationId xmlns:p14="http://schemas.microsoft.com/office/powerpoint/2010/main" val="376220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89898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Литература: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1.	Пузанов Б.П., Бородина О.И., </a:t>
            </a:r>
            <a:r>
              <a:rPr lang="ru-RU" sz="2000" b="1" dirty="0" err="1">
                <a:solidFill>
                  <a:schemeClr val="tx1"/>
                </a:solidFill>
              </a:rPr>
              <a:t>Сековец</a:t>
            </a:r>
            <a:r>
              <a:rPr lang="ru-RU" sz="2000" b="1" dirty="0">
                <a:solidFill>
                  <a:schemeClr val="tx1"/>
                </a:solidFill>
              </a:rPr>
              <a:t> Л.С., Редькина Н.М. История России: учеб. для 9 </a:t>
            </a:r>
            <a:r>
              <a:rPr lang="ru-RU" sz="2000" b="1" dirty="0" err="1">
                <a:solidFill>
                  <a:schemeClr val="tx1"/>
                </a:solidFill>
              </a:rPr>
              <a:t>кл</a:t>
            </a:r>
            <a:r>
              <a:rPr lang="ru-RU" sz="2000" b="1" dirty="0">
                <a:solidFill>
                  <a:schemeClr val="tx1"/>
                </a:solidFill>
              </a:rPr>
              <a:t>. специальных (коррекционных) образовательных учреждений VIII вида. – М.: </a:t>
            </a:r>
            <a:r>
              <a:rPr lang="ru-RU" sz="2000" b="1" dirty="0" err="1">
                <a:solidFill>
                  <a:schemeClr val="tx1"/>
                </a:solidFill>
              </a:rPr>
              <a:t>Гуманит</a:t>
            </a:r>
            <a:r>
              <a:rPr lang="ru-RU" sz="2000" b="1" dirty="0">
                <a:solidFill>
                  <a:schemeClr val="tx1"/>
                </a:solidFill>
              </a:rPr>
              <a:t>. изд. центр ВЛАДОС, 2004.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2.	Пузанов Б.П., Бородина О.И., </a:t>
            </a:r>
            <a:r>
              <a:rPr lang="ru-RU" sz="2000" b="1" dirty="0" err="1">
                <a:solidFill>
                  <a:schemeClr val="tx1"/>
                </a:solidFill>
              </a:rPr>
              <a:t>Сековец</a:t>
            </a:r>
            <a:r>
              <a:rPr lang="ru-RU" sz="2000" b="1" dirty="0">
                <a:solidFill>
                  <a:schemeClr val="tx1"/>
                </a:solidFill>
              </a:rPr>
              <a:t> Л.С., Редькина Н.М. Уроки истории в 9 классе специальной (коррекционной) образовательной школы VIII </a:t>
            </a:r>
            <a:r>
              <a:rPr lang="ru-RU" sz="2000" b="1" dirty="0" err="1">
                <a:solidFill>
                  <a:schemeClr val="tx1"/>
                </a:solidFill>
              </a:rPr>
              <a:t>вида.Учебно</a:t>
            </a:r>
            <a:r>
              <a:rPr lang="ru-RU" sz="2000" b="1" dirty="0">
                <a:solidFill>
                  <a:schemeClr val="tx1"/>
                </a:solidFill>
              </a:rPr>
              <a:t>-методическое пособие  – М.: </a:t>
            </a:r>
            <a:r>
              <a:rPr lang="ru-RU" sz="2000" b="1" dirty="0" err="1">
                <a:solidFill>
                  <a:schemeClr val="tx1"/>
                </a:solidFill>
              </a:rPr>
              <a:t>Гуманит</a:t>
            </a:r>
            <a:r>
              <a:rPr lang="ru-RU" sz="2000" b="1" dirty="0">
                <a:solidFill>
                  <a:schemeClr val="tx1"/>
                </a:solidFill>
              </a:rPr>
              <a:t>. изд. центр ВЛАДОС, 2004.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3.	Петрова П.В. Методика преподавания истории в специальной (коррекционной) школе VIII вида. -– М.: </a:t>
            </a:r>
            <a:r>
              <a:rPr lang="ru-RU" sz="2000" b="1" dirty="0" err="1">
                <a:solidFill>
                  <a:schemeClr val="tx1"/>
                </a:solidFill>
              </a:rPr>
              <a:t>Гуманит</a:t>
            </a:r>
            <a:r>
              <a:rPr lang="ru-RU" sz="2000" b="1" dirty="0">
                <a:solidFill>
                  <a:schemeClr val="tx1"/>
                </a:solidFill>
              </a:rPr>
              <a:t>. изд. центр ВЛАДОС, 2003.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3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«Серебряный век» русской культуры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2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55577" y="1916832"/>
            <a:ext cx="77048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20 (ХХ) века жили и творили выдающиеся русские писатели, архитекторы, художники. певцы и певицы, музыканты. Особого успеха добился русский балет. Появились первые кинофильмы. Развитие культуры в России достигло невиданного расцвета.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поэтому первое десятилетие прошлого века получило название «СЕРЕБРЯНОГО ВЕКА» русской культуры.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76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597" y="2674938"/>
            <a:ext cx="2700744" cy="345122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87625" y="1196752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живописи начала 20 (ХХ) века сформировалось новое объединение художников. Получившее название «МИР ИСКУССТВА». В него входил выдающийся художник  Валентин Александрович Серов.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2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58032"/>
            <a:ext cx="3293721" cy="410437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44008" y="2780928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Революционные события начала века нашли отражение  в литературе, повлияли на творчество писателей. Одним из самых известных  писателей того времени стал Алексей Максимович Горький (Пешков).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845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2514600" cy="29718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099820"/>
            <a:ext cx="2663720" cy="41757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5" y="3717032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Огромной популярностью пользовались в начале 20 (ХХ) века опера и балет. В Москве спектакли шли в Большом театре, в Петербурге – в Мариинском театре, это два главных театра страны. Из оперных певцов наиболее известен Фёдор Иванович Шаляпин, а из певиц – Антонина Васильевна Нежданова.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3994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2790577" cy="43735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635896" y="2060848"/>
            <a:ext cx="42484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 начале века в Мариинском театре Петербурга блистала знаменитая балерина Анна Павловна Павлова.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36073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88640"/>
            <a:ext cx="3302040" cy="43735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1560" y="1844824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 прошлом веке появился новый вид искусства – кино, в 1903 году в Москве и Петербурге построили первые кинотеатры – иллюзионы. Первые кинофильмы были немые. В это время прославилась актриса немого кино Вера Васильевна Холодная (Левченко).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8460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3734762"/>
            <a:ext cx="8748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Спасибо за внимание!</a:t>
            </a:r>
            <a:endParaRPr lang="ru-RU" sz="4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0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</TotalTime>
  <Words>232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                                          Областное казенное специальное (коррекционное) образовательное учреждение для обучающихся, воспитанников с ограниченными возможностями здоровья «Льговская специальная (коррекционная) общеобразовательная школа-интернат VIII вида».            Конспект урока истории в 9 классе коррекционной школы VIII вида, проведённого МИХАЙЛОВОЙ С.А.  Тема: Повторительно-обобщающий урок  «Россия начала ХХ (20) века»        подготовила и провела г.Льгов 2013 год </vt:lpstr>
      <vt:lpstr>«Серебряный век» русской культуры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Литература:   1. Пузанов Б.П., Бородина О.И., Сековец Л.С., Редькина Н.М. История России: учеб. для 9 кл. специальных (коррекционных) образовательных учреждений VIII вида. – М.: Гуманит. изд. центр ВЛАДОС, 2004. 2. Пузанов Б.П., Бородина О.И., Сековец Л.С., Редькина Н.М. Уроки истории в 9 классе специальной (коррекционной) образовательной школы VIII вида.Учебно-методическое пособие  – М.: Гуманит. изд. центр ВЛАДОС, 2004. 3. Петрова П.В. Методика преподавания истории в специальной (коррекционной) школе VIII вида. -– М.: Гуманит. изд. центр ВЛАДОС, 2003.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Серебряный век» русской культуры</dc:title>
  <dc:creator>Техноцентр</dc:creator>
  <cp:lastModifiedBy>Техноцентр</cp:lastModifiedBy>
  <cp:revision>15</cp:revision>
  <dcterms:created xsi:type="dcterms:W3CDTF">2013-09-18T14:35:56Z</dcterms:created>
  <dcterms:modified xsi:type="dcterms:W3CDTF">2013-09-28T14:43:27Z</dcterms:modified>
</cp:coreProperties>
</file>