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257" r:id="rId4"/>
    <p:sldId id="260" r:id="rId5"/>
    <p:sldId id="266" r:id="rId6"/>
    <p:sldId id="259" r:id="rId7"/>
    <p:sldId id="261" r:id="rId8"/>
    <p:sldId id="262" r:id="rId9"/>
    <p:sldId id="268" r:id="rId10"/>
    <p:sldId id="270" r:id="rId11"/>
    <p:sldId id="263" r:id="rId12"/>
    <p:sldId id="269" r:id="rId13"/>
    <p:sldId id="275" r:id="rId14"/>
    <p:sldId id="264" r:id="rId15"/>
    <p:sldId id="271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02CAE-AF1D-436D-B718-72E838CDBEEA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F526F-24EF-4D1A-80BD-464925E9E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4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526F-24EF-4D1A-80BD-464925E9E75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153-4B96-4381-8706-AC4FAF5C7DB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15-C3F1-4F37-9980-7F39B92C4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153-4B96-4381-8706-AC4FAF5C7DB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15-C3F1-4F37-9980-7F39B92C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153-4B96-4381-8706-AC4FAF5C7DB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15-C3F1-4F37-9980-7F39B92C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153-4B96-4381-8706-AC4FAF5C7DB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15-C3F1-4F37-9980-7F39B92C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153-4B96-4381-8706-AC4FAF5C7DB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4D9C15-C3F1-4F37-9980-7F39B92C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153-4B96-4381-8706-AC4FAF5C7DB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15-C3F1-4F37-9980-7F39B92C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153-4B96-4381-8706-AC4FAF5C7DB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15-C3F1-4F37-9980-7F39B92C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153-4B96-4381-8706-AC4FAF5C7DB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15-C3F1-4F37-9980-7F39B92C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153-4B96-4381-8706-AC4FAF5C7DB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15-C3F1-4F37-9980-7F39B92C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153-4B96-4381-8706-AC4FAF5C7DB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15-C3F1-4F37-9980-7F39B92C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153-4B96-4381-8706-AC4FAF5C7DB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15-C3F1-4F37-9980-7F39B92C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663153-4B96-4381-8706-AC4FAF5C7DB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4D9C15-C3F1-4F37-9980-7F39B92C4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0" dirty="0" smtClean="0">
                <a:solidFill>
                  <a:srgbClr val="00B050"/>
                </a:solidFill>
                <a:latin typeface="a_BosaNova" pitchFamily="82" charset="-52"/>
              </a:rPr>
              <a:t>ИЗОБРАЖЕНИЕ И РЕАЛЬНОСТЬ</a:t>
            </a:r>
            <a:endParaRPr lang="ru-RU" sz="6000" b="0" dirty="0">
              <a:solidFill>
                <a:srgbClr val="00B050"/>
              </a:solidFill>
              <a:latin typeface="a_BosaNova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643182"/>
            <a:ext cx="6400800" cy="23526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Презентация урока ИЗО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2 класс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Выполнила учитель  ИЗО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МОУ НОШ № 7 г. Грязи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Духанова Людмила Алексеевна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дведь-пенёк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166"/>
            <a:ext cx="2976528" cy="4208459"/>
          </a:xfrm>
          <a:prstGeom prst="rect">
            <a:avLst/>
          </a:prstGeom>
        </p:spPr>
      </p:pic>
      <p:pic>
        <p:nvPicPr>
          <p:cNvPr id="5" name="Рисунок 4" descr="медвед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1643050"/>
            <a:ext cx="3201524" cy="3500462"/>
          </a:xfrm>
          <a:prstGeom prst="rect">
            <a:avLst/>
          </a:prstGeom>
        </p:spPr>
      </p:pic>
      <p:pic>
        <p:nvPicPr>
          <p:cNvPr id="6" name="Рисунок 5" descr="медведь ещё один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1000108"/>
            <a:ext cx="2571768" cy="3333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5214950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Этих медведей нарисовал художник Е.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Чарушин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2_b309e405f71677b73e73b1f948bc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4214818"/>
            <a:ext cx="4214842" cy="2356871"/>
          </a:xfrm>
          <a:prstGeom prst="rect">
            <a:avLst/>
          </a:prstGeom>
        </p:spPr>
      </p:pic>
      <p:pic>
        <p:nvPicPr>
          <p:cNvPr id="7" name="Содержимое 6" descr="________5_thumb_main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214818"/>
            <a:ext cx="4214810" cy="2370830"/>
          </a:xfrm>
        </p:spPr>
      </p:pic>
      <p:pic>
        <p:nvPicPr>
          <p:cNvPr id="13" name="Picture 4" descr="fa_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1357298"/>
            <a:ext cx="3500462" cy="2625347"/>
          </a:xfrm>
          <a:prstGeom prst="rect">
            <a:avLst/>
          </a:prstGeom>
          <a:noFill/>
          <a:ln/>
        </p:spPr>
      </p:pic>
      <p:pic>
        <p:nvPicPr>
          <p:cNvPr id="9" name="Рисунок 8" descr="ss-090824-at-01ss_full-800x52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1428736"/>
            <a:ext cx="3857651" cy="25171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214290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В Африке живут самые сильные, смелые, грациозные « кошки»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опия какие тигры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500042"/>
            <a:ext cx="3929090" cy="3943696"/>
          </a:xfrm>
          <a:prstGeom prst="rect">
            <a:avLst/>
          </a:prstGeom>
        </p:spPr>
      </p:pic>
      <p:pic>
        <p:nvPicPr>
          <p:cNvPr id="7" name="Рисунок 6" descr="Копия панер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3500438"/>
            <a:ext cx="4723655" cy="1928826"/>
          </a:xfrm>
          <a:prstGeom prst="rect">
            <a:avLst/>
          </a:prstGeom>
        </p:spPr>
      </p:pic>
      <p:pic>
        <p:nvPicPr>
          <p:cNvPr id="8" name="Рисунок 7" descr="леопард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785794"/>
            <a:ext cx="3026290" cy="2462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5643578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А вот так художник  В.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Ватагин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нарисовал сильных, грациозных тигра и пантер.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643074"/>
          </a:xfrm>
        </p:spPr>
        <p:txBody>
          <a:bodyPr>
            <a:normAutofit fontScale="25000" lnSpcReduction="20000"/>
          </a:bodyPr>
          <a:lstStyle/>
          <a:p>
            <a:r>
              <a:rPr lang="ru-RU" sz="11200" i="1" dirty="0" smtClean="0">
                <a:solidFill>
                  <a:schemeClr val="bg1"/>
                </a:solidFill>
                <a:latin typeface="+mj-lt"/>
              </a:rPr>
              <a:t>Происходит слово от латинского «</a:t>
            </a:r>
            <a:r>
              <a:rPr lang="en-US" sz="11200" i="1" dirty="0" smtClean="0">
                <a:solidFill>
                  <a:schemeClr val="bg1"/>
                </a:solidFill>
                <a:latin typeface="+mj-lt"/>
              </a:rPr>
              <a:t>animal</a:t>
            </a:r>
            <a:r>
              <a:rPr lang="ru-RU" sz="11200" i="1" dirty="0" smtClean="0">
                <a:solidFill>
                  <a:schemeClr val="bg1"/>
                </a:solidFill>
                <a:latin typeface="+mj-lt"/>
              </a:rPr>
              <a:t>» , что значит «животное».</a:t>
            </a:r>
          </a:p>
          <a:p>
            <a:endParaRPr lang="ru-RU" sz="11200" i="1" dirty="0" smtClean="0">
              <a:latin typeface="+mj-lt"/>
            </a:endParaRPr>
          </a:p>
          <a:p>
            <a:endParaRPr lang="ru-RU" dirty="0" smtClean="0"/>
          </a:p>
          <a:p>
            <a:r>
              <a:rPr lang="ru-RU" dirty="0" smtClean="0"/>
              <a:t>															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72330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500042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09600" y="17526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785794"/>
            <a:ext cx="81439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Есть художники, у которых звери и птицы- главные герои рисунков и картин. Таких художников называют </a:t>
            </a:r>
            <a:r>
              <a:rPr lang="ru-RU" sz="4000" b="1" dirty="0" smtClean="0">
                <a:solidFill>
                  <a:srgbClr val="00B050"/>
                </a:solidFill>
                <a:latin typeface="+mj-lt"/>
              </a:rPr>
              <a:t>«анималистами»</a:t>
            </a:r>
            <a:endParaRPr lang="ru-RU" sz="4000" b="1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657600" y="1214422"/>
            <a:ext cx="5486400" cy="5222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Анималисту приходится наблюдать и  изучать повадки, характер животных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7" name="Рисунок 6" descr="бык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3000396" cy="3591496"/>
          </a:xfrm>
          <a:prstGeom prst="rect">
            <a:avLst/>
          </a:prstGeom>
        </p:spPr>
      </p:pic>
      <p:pic>
        <p:nvPicPr>
          <p:cNvPr id="8" name="Рисунок 7" descr="олень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3214686"/>
            <a:ext cx="2756214" cy="2195514"/>
          </a:xfrm>
          <a:prstGeom prst="rect">
            <a:avLst/>
          </a:prstGeom>
        </p:spPr>
      </p:pic>
      <p:pic>
        <p:nvPicPr>
          <p:cNvPr id="9" name="Рисунок 8" descr="медведь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2357430"/>
            <a:ext cx="2870359" cy="35004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844" y="5473005"/>
            <a:ext cx="6000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Василий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Ватагин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не только рисовал животных, но и выполнял их скульптуры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Наблюдательный Евгений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Чарушин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умело переда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т настроение животных. Они похожи на пушистые комочки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Рисунок 4" descr="topic106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3357562"/>
            <a:ext cx="1500198" cy="1500198"/>
          </a:xfrm>
          <a:prstGeom prst="rect">
            <a:avLst/>
          </a:prstGeom>
        </p:spPr>
      </p:pic>
      <p:pic>
        <p:nvPicPr>
          <p:cNvPr id="6" name="Рисунок 5" descr="ворон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1428736"/>
            <a:ext cx="1609725" cy="2095500"/>
          </a:xfrm>
          <a:prstGeom prst="rect">
            <a:avLst/>
          </a:prstGeom>
        </p:spPr>
      </p:pic>
      <p:pic>
        <p:nvPicPr>
          <p:cNvPr id="9" name="Рисунок 8" descr="собака томк5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1500174"/>
            <a:ext cx="2857500" cy="1771650"/>
          </a:xfrm>
          <a:prstGeom prst="rect">
            <a:avLst/>
          </a:prstGeom>
        </p:spPr>
      </p:pic>
      <p:pic>
        <p:nvPicPr>
          <p:cNvPr id="10" name="Рисунок 9" descr="мурзик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4929198"/>
            <a:ext cx="2190750" cy="1809750"/>
          </a:xfrm>
          <a:prstGeom prst="rect">
            <a:avLst/>
          </a:prstGeom>
        </p:spPr>
      </p:pic>
      <p:pic>
        <p:nvPicPr>
          <p:cNvPr id="11" name="Рисунок 10" descr="волки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571876"/>
            <a:ext cx="4143404" cy="3107553"/>
          </a:xfrm>
          <a:prstGeom prst="rect">
            <a:avLst/>
          </a:prstGeom>
        </p:spPr>
      </p:pic>
      <p:pic>
        <p:nvPicPr>
          <p:cNvPr id="8" name="Рисунок 7" descr="львята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3714752"/>
            <a:ext cx="4029455" cy="2868065"/>
          </a:xfrm>
          <a:prstGeom prst="rect">
            <a:avLst/>
          </a:prstGeom>
        </p:spPr>
      </p:pic>
      <p:pic>
        <p:nvPicPr>
          <p:cNvPr id="7" name="Рисунок 6" descr="кот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428736"/>
            <a:ext cx="3051831" cy="17700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CT03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785794"/>
            <a:ext cx="4357718" cy="29570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Рисунки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юных анималистов</a:t>
            </a:r>
            <a:endParaRPr lang="ru-RU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Рисунок 3" descr="PICT00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3857628"/>
            <a:ext cx="4214842" cy="2860071"/>
          </a:xfrm>
          <a:prstGeom prst="rect">
            <a:avLst/>
          </a:prstGeom>
        </p:spPr>
      </p:pic>
      <p:pic>
        <p:nvPicPr>
          <p:cNvPr id="5" name="Рисунок 4" descr="PICT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1214422"/>
            <a:ext cx="2972305" cy="43802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14488"/>
            <a:ext cx="8007622" cy="22860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Художник изображает в своих произведениях то, что видит вокруг , весь мир и этот мир называется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429132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РЕАЛЬНОСТЬ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14414" y="142852"/>
            <a:ext cx="6715172" cy="9286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Художник изображает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+mj-lt"/>
              </a:rPr>
              <a:t> Природу</a:t>
            </a:r>
            <a:endParaRPr lang="ru-RU" sz="18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3" name="Picture 4" descr="Ламп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0166" y="1643050"/>
            <a:ext cx="6215106" cy="4660250"/>
          </a:xfrm>
          <a:prstGeom prst="rect">
            <a:avLst/>
          </a:prstGeom>
          <a:noFill/>
          <a:ln/>
        </p:spPr>
      </p:pic>
      <p:pic>
        <p:nvPicPr>
          <p:cNvPr id="4" name="Рисунок 3" descr="15913243_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214422"/>
            <a:ext cx="7924216" cy="5143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694" y="635795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И. Шишкин.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иней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3" y="142852"/>
            <a:ext cx="5000660" cy="5192100"/>
          </a:xfrm>
          <a:noFill/>
          <a:ln/>
        </p:spPr>
      </p:pic>
      <p:pic>
        <p:nvPicPr>
          <p:cNvPr id="5" name="Рисунок 4" descr="15817130_SHishkin_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500042"/>
            <a:ext cx="4016329" cy="5643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7918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И. Шишкин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рёзы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1428736"/>
            <a:ext cx="5572164" cy="4179123"/>
          </a:xfrm>
        </p:spPr>
      </p:pic>
      <p:pic>
        <p:nvPicPr>
          <p:cNvPr id="5" name="Рисунок 4" descr="0914945fd5602ddad8534f21cc963e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428736"/>
            <a:ext cx="8039082" cy="4786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322" y="621508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Исаак Левитан.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ечерний звон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571480"/>
            <a:ext cx="7000964" cy="5600771"/>
          </a:xfrm>
          <a:prstGeom prst="rect">
            <a:avLst/>
          </a:prstGeom>
        </p:spPr>
      </p:pic>
      <p:pic>
        <p:nvPicPr>
          <p:cNvPr id="8" name="Рисунок 7" descr="летний вечер. река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214422"/>
            <a:ext cx="8495745" cy="50006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9175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Художник</a:t>
            </a:r>
            <a:r>
              <a:rPr lang="ru-RU" sz="3200" b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изображает </a:t>
            </a:r>
            <a:r>
              <a:rPr lang="ru-RU" sz="3200" dirty="0" smtClean="0">
                <a:solidFill>
                  <a:srgbClr val="00B050"/>
                </a:solidFill>
                <a:effectLst/>
              </a:rPr>
              <a:t>людей и их  жизнь </a:t>
            </a:r>
            <a:endParaRPr lang="ru-RU" sz="3200" dirty="0">
              <a:solidFill>
                <a:srgbClr val="00B050"/>
              </a:solidFill>
              <a:effectLst/>
            </a:endParaRPr>
          </a:p>
        </p:txBody>
      </p:sp>
      <p:pic>
        <p:nvPicPr>
          <p:cNvPr id="6" name="Содержимое 5" descr="утро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785794"/>
            <a:ext cx="5168798" cy="4279897"/>
          </a:xfrm>
        </p:spPr>
      </p:pic>
      <p:pic>
        <p:nvPicPr>
          <p:cNvPr id="7" name="Рисунок 6" descr="Дети. Саша и Юра Серовы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1621710"/>
            <a:ext cx="3524249" cy="4760025"/>
          </a:xfrm>
          <a:prstGeom prst="rect">
            <a:avLst/>
          </a:prstGeom>
        </p:spPr>
      </p:pic>
      <p:pic>
        <p:nvPicPr>
          <p:cNvPr id="8" name="Рисунок 7" descr="серов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1643050"/>
            <a:ext cx="3571900" cy="4714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071670" y="550070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Валентин Серов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86766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Еще художник изображает </a:t>
            </a:r>
            <a:r>
              <a:rPr lang="ru-RU" sz="3200" dirty="0" smtClean="0">
                <a:solidFill>
                  <a:srgbClr val="00B050"/>
                </a:solidFill>
                <a:effectLst/>
              </a:rPr>
              <a:t>животных</a:t>
            </a:r>
            <a:endParaRPr lang="ru-RU" sz="32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14" name="Содержимое 13" descr="0_12703_7ab1131_ori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214422"/>
            <a:ext cx="2786082" cy="4133070"/>
          </a:xfrm>
        </p:spPr>
      </p:pic>
      <p:pic>
        <p:nvPicPr>
          <p:cNvPr id="16" name="Рисунок 15" descr="47999850_lisaa_cop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1736" y="785794"/>
            <a:ext cx="3000396" cy="1762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8" y="857233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Красивая и хитрая лиса изящна, грациозна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903893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Художник Е.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Чарушин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изобразил забавную лисичку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Рисунок 7" descr="Scan1005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2643182"/>
            <a:ext cx="4429156" cy="29633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Такие слоны  живут в далекой Индии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Сло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785794"/>
            <a:ext cx="4286280" cy="3216943"/>
          </a:xfrm>
          <a:prstGeom prst="rect">
            <a:avLst/>
          </a:prstGeom>
          <a:noFill/>
          <a:ln/>
        </p:spPr>
      </p:pic>
      <p:pic>
        <p:nvPicPr>
          <p:cNvPr id="6" name="Рисунок 5" descr="слон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785794"/>
            <a:ext cx="3024292" cy="3857652"/>
          </a:xfrm>
          <a:prstGeom prst="rect">
            <a:avLst/>
          </a:prstGeom>
        </p:spPr>
      </p:pic>
      <p:pic>
        <p:nvPicPr>
          <p:cNvPr id="9" name="Рисунок 8" descr="Копия слоны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4214818"/>
            <a:ext cx="3749066" cy="2286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50004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5143512"/>
            <a:ext cx="4643470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А вот таких слонов нарисовали художники В.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Ватагин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и Е.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Чарушин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2330" y="464344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Е. </a:t>
            </a:r>
            <a:r>
              <a:rPr lang="ru-RU" dirty="0" err="1" smtClean="0">
                <a:solidFill>
                  <a:schemeClr val="bg1"/>
                </a:solidFill>
              </a:rPr>
              <a:t>Чарушин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86050" y="64886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. </a:t>
            </a:r>
            <a:r>
              <a:rPr lang="ru-RU" dirty="0" err="1" smtClean="0">
                <a:solidFill>
                  <a:schemeClr val="bg1"/>
                </a:solidFill>
              </a:rPr>
              <a:t>Ватагин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i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3420" y="571480"/>
            <a:ext cx="3296668" cy="2681290"/>
          </a:xfrm>
          <a:prstGeom prst="rect">
            <a:avLst/>
          </a:prstGeom>
          <a:noFill/>
          <a:ln/>
        </p:spPr>
      </p:pic>
      <p:pic>
        <p:nvPicPr>
          <p:cNvPr id="6" name="Рисунок 5" descr="5366be2add687936ed81d6132d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500438"/>
            <a:ext cx="4071934" cy="3053951"/>
          </a:xfrm>
          <a:prstGeom prst="rect">
            <a:avLst/>
          </a:prstGeom>
        </p:spPr>
      </p:pic>
      <p:pic>
        <p:nvPicPr>
          <p:cNvPr id="11" name="Рисунок 10" descr="11169077_39_animals_4724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3571876"/>
            <a:ext cx="4400590" cy="2914840"/>
          </a:xfrm>
          <a:prstGeom prst="rect">
            <a:avLst/>
          </a:prstGeom>
        </p:spPr>
      </p:pic>
      <p:pic>
        <p:nvPicPr>
          <p:cNvPr id="5" name="Рисунок 4" descr="010-290309-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607178"/>
            <a:ext cx="3571900" cy="2678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Разные медведи живут на нашей планете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582</TotalTime>
  <Words>223</Words>
  <Application>Microsoft Office PowerPoint</Application>
  <PresentationFormat>Экран (4:3)</PresentationFormat>
  <Paragraphs>40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ИЗОБРАЖЕНИЕ И РЕАЛЬНОСТЬ</vt:lpstr>
      <vt:lpstr>Художник изображает в своих произведениях то, что видит вокруг , весь мир и этот мир называется</vt:lpstr>
      <vt:lpstr>Презентация PowerPoint</vt:lpstr>
      <vt:lpstr>Презентация PowerPoint</vt:lpstr>
      <vt:lpstr>Презентация PowerPoint</vt:lpstr>
      <vt:lpstr>Художник изображает людей и их  жизнь </vt:lpstr>
      <vt:lpstr>Еще художник изображает животных</vt:lpstr>
      <vt:lpstr>Такие слоны  живут в далекой Индии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Анималисту приходится наблюдать и  изучать повадки, характер животных</vt:lpstr>
      <vt:lpstr>Наблюдательный Евгений Чарушин умело передает настроение животных. Они похожи на пушистые комочки </vt:lpstr>
      <vt:lpstr>Рисунки юных анималистов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ИЗОБРАЖЕНИЕ И РЕАЛЬНОСТЬ</dc:title>
  <dc:creator>ДВМ</dc:creator>
  <cp:lastModifiedBy>Людмила</cp:lastModifiedBy>
  <cp:revision>53</cp:revision>
  <dcterms:created xsi:type="dcterms:W3CDTF">2009-11-05T17:23:06Z</dcterms:created>
  <dcterms:modified xsi:type="dcterms:W3CDTF">2014-11-30T18:37:38Z</dcterms:modified>
</cp:coreProperties>
</file>