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75CD0E-5D98-4B01-8E44-0B53E0A9CAA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C841DB-4233-42CB-AB7D-4F930651AB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33400"/>
            <a:ext cx="6757788" cy="286816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живопись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Ефимова О.П. учитель ИЗО МАОУ СОШ №43 г. Улан-Удэ                                   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volna.org/images/1199/50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volna.org/images/1199/500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volna.org/images/1199/500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volna.org/images/1199/500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volna.org/images/1199/500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volna.org/images/1199/5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volna.org/images/1199/500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volna.org/images/1199/500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volna.org/images/1199/500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volna.org/images/1199/500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olna.org/images/1199/5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575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volna.org/images/1199/50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volna.org/images/1199/500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010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volna.org/images/1199/500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volna.org/images/1199/500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volna.org/images/1199/500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volna.org/images/1199/500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volna.org/images/1199/500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volna.org/images/1199/500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volna.org/images/1199/500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volna.org/images/1199/500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olna.org/images/1199/5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volna.org/images/1199/500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volna.org/images/1199/500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volna.org/images/1199/500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volna.org/images/1199/500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volna.org/images/1199/500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volna.org/images/1199/500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volna.org/images/1199/500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volna.org/images/1199/500/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volna.org/images/1199/500/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volna.org/images/1199/500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images/1199/500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volna.org/images/1199/5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olna.org/images/1199/50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volna.org/images/1199/500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volna.org/images/1199/50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volna.org/images/1199/500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13</Words>
  <Application>Microsoft Office PowerPoint</Application>
  <PresentationFormat>Экран (4:3)</PresentationFormat>
  <Paragraphs>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Изящная</vt:lpstr>
      <vt:lpstr>живопись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</dc:title>
  <dc:creator>александр</dc:creator>
  <cp:lastModifiedBy>александр</cp:lastModifiedBy>
  <cp:revision>20</cp:revision>
  <dcterms:created xsi:type="dcterms:W3CDTF">2014-12-18T09:29:25Z</dcterms:created>
  <dcterms:modified xsi:type="dcterms:W3CDTF">2014-12-18T13:00:02Z</dcterms:modified>
</cp:coreProperties>
</file>