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  <p:sldId id="257" r:id="rId6"/>
    <p:sldId id="263" r:id="rId7"/>
    <p:sldId id="261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ster-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524000"/>
            <a:ext cx="3303850" cy="5105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Рисунок 8" descr="poster-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00200"/>
            <a:ext cx="3294659" cy="5029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Спорт в плакатах и картинах</a:t>
            </a:r>
            <a:endParaRPr lang="ru-RU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Красота движений человека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Содержимое 3" descr="sport4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953000" y="1143000"/>
            <a:ext cx="3881437" cy="5294313"/>
          </a:xfrm>
        </p:spPr>
      </p:pic>
      <p:pic>
        <p:nvPicPr>
          <p:cNvPr id="6" name="Рисунок 5" descr="sport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19200"/>
            <a:ext cx="3733800" cy="530733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Наброски.jpg"/>
          <p:cNvPicPr>
            <a:picLocks noChangeAspect="1"/>
          </p:cNvPicPr>
          <p:nvPr/>
        </p:nvPicPr>
        <p:blipFill>
          <a:blip r:embed="rId2">
            <a:lum contrast="30000"/>
          </a:blip>
          <a:srcRect l="14184" r="3861" b="58889"/>
          <a:stretch>
            <a:fillRect/>
          </a:stretch>
        </p:blipFill>
        <p:spPr>
          <a:xfrm>
            <a:off x="1143000" y="228600"/>
            <a:ext cx="6853881" cy="487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533400" y="55626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Наблюдай за движением человека и делай наброски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Наброски.jpg"/>
          <p:cNvPicPr>
            <a:picLocks noChangeAspect="1"/>
          </p:cNvPicPr>
          <p:nvPr/>
        </p:nvPicPr>
        <p:blipFill>
          <a:blip r:embed="rId2"/>
          <a:srcRect l="42816" t="46021" r="30024" b="38269"/>
          <a:stretch>
            <a:fillRect/>
          </a:stretch>
        </p:blipFill>
        <p:spPr>
          <a:xfrm rot="21295201">
            <a:off x="1676400" y="304800"/>
            <a:ext cx="3064669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Наброски.jpg"/>
          <p:cNvPicPr>
            <a:picLocks noChangeAspect="1"/>
          </p:cNvPicPr>
          <p:nvPr/>
        </p:nvPicPr>
        <p:blipFill>
          <a:blip r:embed="rId2"/>
          <a:srcRect l="32414" t="76550" r="51327" b="1345"/>
          <a:stretch>
            <a:fillRect/>
          </a:stretch>
        </p:blipFill>
        <p:spPr>
          <a:xfrm rot="21382855">
            <a:off x="5156712" y="1289722"/>
            <a:ext cx="2364427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 txBox="1">
            <a:spLocks noGrp="1"/>
          </p:cNvSpPr>
          <p:nvPr>
            <p:ph type="subTitle" idx="1"/>
          </p:nvPr>
        </p:nvSpPr>
        <p:spPr>
          <a:xfrm>
            <a:off x="685800" y="528834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бы понять как меняется положение частей фигуры человека, начни изображение со схемы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Рисунок 5" descr="Наброски.jpg"/>
          <p:cNvPicPr>
            <a:picLocks noChangeAspect="1"/>
          </p:cNvPicPr>
          <p:nvPr/>
        </p:nvPicPr>
        <p:blipFill>
          <a:blip r:embed="rId2"/>
          <a:srcRect t="42222"/>
          <a:stretch>
            <a:fillRect/>
          </a:stretch>
        </p:blipFill>
        <p:spPr>
          <a:xfrm>
            <a:off x="1676400" y="228600"/>
            <a:ext cx="6172200" cy="5058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port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4191000" cy="543333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66800" y="5867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Рисуем вместе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04800"/>
            <a:ext cx="6705600" cy="607374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port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4381500" cy="6259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572000" y="4191000"/>
            <a:ext cx="419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чём особенность в изображении двигающегося человека на зрителя?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Рисунок 6" descr="sport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533400"/>
            <a:ext cx="4495800" cy="3218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port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685800"/>
            <a:ext cx="3889375" cy="533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762000"/>
            <a:ext cx="449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Задание: изобразите человека бегущего вперёд.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Начни со схемы, дорисуй общие формы овалами, объедини части плавной линией, дорисуй одежду.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65</Words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Спорт в плакатах и картинах</vt:lpstr>
      <vt:lpstr>Красота движений человека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 в плакатах и картинах</dc:title>
  <cp:lastModifiedBy>Женя</cp:lastModifiedBy>
  <cp:revision>10</cp:revision>
  <dcterms:modified xsi:type="dcterms:W3CDTF">2013-09-21T14:32:19Z</dcterms:modified>
</cp:coreProperties>
</file>