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81" r:id="rId3"/>
    <p:sldId id="28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F8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1831E5-3926-4653-9100-E231FA39E269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8043FE-38E2-4C10-BCB5-7FDA14D5D9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tor\Desktop\Лопухинка\_DSC0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3998" cy="6073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6286520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Усадебный дом, требующий заботливых рук и реставрации.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tor\Desktop\Лопухинка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48" y="214290"/>
            <a:ext cx="9004752" cy="6000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648866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 на усадьбу.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e658_d950b8cf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7643866" cy="57329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13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дворянской усадьбы</dc:title>
  <dc:creator>Admin</dc:creator>
  <cp:lastModifiedBy>Svetlana</cp:lastModifiedBy>
  <cp:revision>107</cp:revision>
  <dcterms:created xsi:type="dcterms:W3CDTF">2014-01-01T22:36:17Z</dcterms:created>
  <dcterms:modified xsi:type="dcterms:W3CDTF">2014-12-05T18:37:36Z</dcterms:modified>
</cp:coreProperties>
</file>