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3" r:id="rId5"/>
    <p:sldId id="262" r:id="rId6"/>
    <p:sldId id="285" r:id="rId7"/>
    <p:sldId id="270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F8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7;&#1072;&#1075;&#1088;&#1091;&#1079;&#1082;&#1080;\&#1084;&#1091;&#1079;&#1099;&#1082;&#1072;\&#1075;&#1080;&#1090;&#1072;&#1088;&#1072;\anastasiya_bardina_klassicheskaya_gitara_vals_vladimir_petrenko_(www.mp3is.ru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80;\&#1084;&#1091;&#1079;&#1099;&#1082;&#1072;\&#1060;&#1086;&#1088;&#1090;&#1077;&#1087;&#1080;&#1072;&#1085;&#1086;\isaak_shvarts_fortepiannyiy_kontsert_(www.ringtonix.ru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EADF8A"/>
                </a:solidFill>
                <a:latin typeface="+mn-lt"/>
              </a:rPr>
              <a:t>Поэзия дворянской усадьбы</a:t>
            </a:r>
            <a:endParaRPr lang="ru-RU" sz="6600" i="1" dirty="0">
              <a:solidFill>
                <a:srgbClr val="EADF8A"/>
              </a:solidFill>
              <a:latin typeface="+mn-lt"/>
            </a:endParaRPr>
          </a:p>
        </p:txBody>
      </p:sp>
      <p:pic>
        <p:nvPicPr>
          <p:cNvPr id="5" name="Рисунок 4" descr="2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7559094" cy="457203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nastasiya_bardina_klassicheskaya_gitara_vals_vladimir_petrenko_(www.mp3is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19716.vk.me/v419716792/4229/pXoiXfUL4T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857232"/>
            <a:ext cx="5214975" cy="407196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714356"/>
            <a:ext cx="32147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К.Бальмонт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"Памяти Тургенева"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Дворянских гнезд заветные аллеи.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Забытый сад,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полузаросший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пруд.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хорошо, как все знакомо тут!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Сирень, и резеда,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эпомеи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георгины горные цветут.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Затмилась ночь. Чуть слышен листьев ропот.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рощей чуть горит луны эмаль.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сердце молодом встает печаль.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слышен чей-то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странный,грустный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шепот.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Кому-то в этот час чего-то жаль...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EADF8A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Усадьбы Ломоносовского района Ленинградской области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314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Алютина ( </a:t>
            </a:r>
            <a:r>
              <a:rPr lang="ru-RU" dirty="0" err="1" smtClean="0"/>
              <a:t>Горы-Валдай</a:t>
            </a:r>
            <a:r>
              <a:rPr lang="ru-RU" dirty="0" smtClean="0"/>
              <a:t>), 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Беззаботная (Горбунки), 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err="1" smtClean="0"/>
              <a:t>Волковицы</a:t>
            </a:r>
            <a:r>
              <a:rPr lang="ru-RU" dirty="0" smtClean="0"/>
              <a:t> (Надеждина), 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Воронина (</a:t>
            </a:r>
            <a:r>
              <a:rPr lang="ru-RU" dirty="0" err="1" smtClean="0"/>
              <a:t>Вороницкая</a:t>
            </a:r>
            <a:r>
              <a:rPr lang="ru-RU" dirty="0" smtClean="0"/>
              <a:t>),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Гостилицы</a:t>
            </a:r>
            <a:r>
              <a:rPr lang="ru-RU" dirty="0" smtClean="0"/>
              <a:t>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Гревова</a:t>
            </a:r>
            <a:r>
              <a:rPr lang="ru-RU" dirty="0" smtClean="0"/>
              <a:t> (Копорье),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err="1" smtClean="0"/>
              <a:t>Куммолова</a:t>
            </a:r>
            <a:r>
              <a:rPr lang="ru-RU" dirty="0" smtClean="0"/>
              <a:t>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 Лапина (</a:t>
            </a:r>
            <a:r>
              <a:rPr lang="ru-RU" dirty="0" err="1" smtClean="0"/>
              <a:t>Вильповицы</a:t>
            </a:r>
            <a:r>
              <a:rPr lang="ru-RU" dirty="0" smtClean="0"/>
              <a:t>), 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err="1" smtClean="0"/>
              <a:t>Лопухинка</a:t>
            </a:r>
            <a:r>
              <a:rPr lang="ru-RU" dirty="0" smtClean="0"/>
              <a:t> 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Медуши</a:t>
            </a:r>
            <a:r>
              <a:rPr lang="ru-RU" dirty="0" smtClean="0"/>
              <a:t>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Оржицы, 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smtClean="0"/>
              <a:t>Ропша,</a:t>
            </a:r>
          </a:p>
          <a:p>
            <a:pPr>
              <a:buClr>
                <a:srgbClr val="EADF8A"/>
              </a:buClr>
              <a:buFont typeface="Wingdings" pitchFamily="2" charset="2"/>
              <a:buChar char="v"/>
            </a:pPr>
            <a:r>
              <a:rPr lang="ru-RU" dirty="0" err="1" smtClean="0"/>
              <a:t>Усть-Рудица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&amp;Fcy;&amp;ocy;&amp;tcy;&amp;ocy; &amp;Rcy;&amp;ocy;&amp;pcy;&amp;shcy;&amp;icy;&amp;ncy;&amp;scy;&amp;kcy;&amp;icy;&amp;jcy; &amp;dcy;&amp;vcy;&amp;ocy;&amp;rcy;&amp;iecy;&amp;tscy; &amp;vcy; &amp;ncy;&amp;acy;&amp;chcy;&amp;acy;&amp;lcy;&amp;iecy; XX &amp;vcy;&amp;iecy;&amp;kcy;&amp;acy;.. &amp;Rcy;&amp;ocy;&amp;scy;&amp;scy;&amp;icy;&amp;yacy;, &amp;Lcy;&amp;iecy;&amp;ncy;&amp;icy;&amp;ncy;&amp;gcy;&amp;rcy;&amp;acy;&amp;dcy;&amp;scy;&amp;kcy;&amp;acy;&amp;yacy; &amp;ocy;&amp;bcy;&amp;lcy;&amp;acy;&amp;scy;&amp;tcy;&amp;softcy;, &amp;Lcy;&amp;ocy;&amp;mcy;&amp;ocy;&amp;ncy;&amp;ocy;&amp;scy;&amp;ocy;&amp;vcy;&amp;scy;&amp;kcy;&amp;icy;&amp;jcy; &amp;rcy;&amp;acy;&amp;jcy;&amp;ocy;&amp;ncy;, &amp;Rcy;&amp;ocy;&amp;pcy;&amp;shcy;&amp;acy; &amp;pcy;&amp;ocy;&amp;s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487" y="857232"/>
            <a:ext cx="1714513" cy="1071570"/>
          </a:xfrm>
          <a:prstGeom prst="rect">
            <a:avLst/>
          </a:prstGeom>
          <a:noFill/>
        </p:spPr>
      </p:pic>
      <p:pic>
        <p:nvPicPr>
          <p:cNvPr id="31748" name="Picture 4" descr="&amp;Fcy;&amp;ocy;&amp;tcy;&amp;ocy; &amp;Rcy;&amp;ocy;&amp;pcy;&amp;shcy;&amp;icy;&amp;ncy;&amp;scy;&amp;kcy;&amp;icy;&amp;jcy; &amp;dcy;&amp;vcy;&amp;ocy;&amp;rcy;&amp;iecy;&amp;tscy; &amp;vcy; 70-&amp;iecy; &amp;gcy;&amp;ocy;&amp;dcy;&amp;ycy; XX &amp;vcy;&amp;iecy;&amp;kcy;&amp;acy;.. &amp;Rcy;&amp;ocy;&amp;scy;&amp;scy;&amp;icy;&amp;yacy;, &amp;Lcy;&amp;iecy;&amp;ncy;&amp;icy;&amp;ncy;&amp;gcy;&amp;rcy;&amp;acy;&amp;dcy;&amp;scy;&amp;kcy;&amp;acy;&amp;yacy; &amp;ocy;&amp;bcy;&amp;lcy;&amp;acy;&amp;scy;&amp;tcy;&amp;softcy;, &amp;Lcy;&amp;ocy;&amp;mcy;&amp;ocy;&amp;ncy;&amp;ocy;&amp;scy;&amp;ocy;&amp;vcy;&amp;scy;&amp;kcy;&amp;icy;&amp;jcy; &amp;rcy;&amp;acy;&amp;jcy;&amp;ocy;&amp;ncy;, &amp;Rcy;&amp;ocy;&amp;pcy;&amp;shcy;&amp;acy; &amp;pcy;&amp;ocy;&amp;s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1714512" cy="1187299"/>
          </a:xfrm>
          <a:prstGeom prst="rect">
            <a:avLst/>
          </a:prstGeom>
          <a:noFill/>
        </p:spPr>
      </p:pic>
      <p:pic>
        <p:nvPicPr>
          <p:cNvPr id="31750" name="Picture 6" descr="&amp;Fcy;&amp;ocy;&amp;tcy;&amp;ocy; &amp;Kcy;&amp;rcy;&amp;iecy;&amp;pcy;&amp;ocy;&amp;scy;&amp;tcy;&amp;softcy; &amp;Kcy;&amp;ocy;&amp;pcy;&amp;ocy;&amp;rcy;&amp;softcy;&amp;iecy;. &amp;Rcy;&amp;ocy;&amp;scy;&amp;scy;&amp;icy;&amp;yacy;, &amp;Lcy;&amp;iecy;&amp;ncy;&amp;icy;&amp;ncy;&amp;gcy;&amp;rcy;&amp;acy;&amp;dcy;&amp;scy;&amp;kcy;&amp;acy;&amp;yacy; &amp;ocy;&amp;bcy;&amp;lcy;&amp;acy;&amp;scy;&amp;tcy;&amp;softcy;, &amp;Lcy;&amp;ocy;&amp;mcy;&amp;ocy;&amp;ncy;&amp;ocy;&amp;scy;&amp;ocy;&amp;vcy;&amp;scy;&amp;kcy;&amp;icy;&amp;jcy; &amp;rcy;&amp;acy;&amp;jcy;&amp;ocy;&amp;ncy;, &amp;scy;. &amp;Kcy;&amp;ocy;&amp;pcy;&amp;ocy;&amp;rcy;&amp;softcy;&amp;iecy;, &amp;Rcy;35"/>
          <p:cNvPicPr>
            <a:picLocks noChangeAspect="1" noChangeArrowheads="1"/>
          </p:cNvPicPr>
          <p:nvPr/>
        </p:nvPicPr>
        <p:blipFill>
          <a:blip r:embed="rId4"/>
          <a:srcRect l="9993"/>
          <a:stretch>
            <a:fillRect/>
          </a:stretch>
        </p:blipFill>
        <p:spPr bwMode="auto">
          <a:xfrm>
            <a:off x="7358082" y="2928934"/>
            <a:ext cx="1930255" cy="1357322"/>
          </a:xfrm>
          <a:prstGeom prst="rect">
            <a:avLst/>
          </a:prstGeom>
          <a:noFill/>
        </p:spPr>
      </p:pic>
      <p:pic>
        <p:nvPicPr>
          <p:cNvPr id="31754" name="Picture 10" descr="http://photos.wikimapia.org/p/00/01/70/68/68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643314"/>
            <a:ext cx="1785950" cy="1188933"/>
          </a:xfrm>
          <a:prstGeom prst="rect">
            <a:avLst/>
          </a:prstGeom>
          <a:noFill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929198"/>
            <a:ext cx="1928826" cy="13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7" name="Picture 13" descr="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357430"/>
            <a:ext cx="1857388" cy="1393041"/>
          </a:xfrm>
          <a:prstGeom prst="rect">
            <a:avLst/>
          </a:prstGeom>
          <a:noFill/>
        </p:spPr>
      </p:pic>
      <p:pic>
        <p:nvPicPr>
          <p:cNvPr id="31759" name="Picture 15" descr="http://pics.livejournal.com/kareliya_piter/pic/0006ph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929066"/>
            <a:ext cx="1857388" cy="1263024"/>
          </a:xfrm>
          <a:prstGeom prst="rect">
            <a:avLst/>
          </a:prstGeom>
          <a:noFill/>
        </p:spPr>
      </p:pic>
      <p:pic>
        <p:nvPicPr>
          <p:cNvPr id="31761" name="Picture 17" descr="&amp;TScy;&amp;iecy;&amp;rcy;&amp;kcy;&amp;ocy;&amp;vcy;&amp;softcy; &amp;Tcy;&amp;rcy;&amp;ocy;&amp;icy;&amp;tscy;&amp;ycy; &amp;ZHcy;&amp;icy;&amp;vcy;&amp;ocy;&amp;ncy;&amp;acy;&amp;chcy;&amp;acy;&amp;lcy;&amp;softcy;&amp;ncy;&amp;ocy;&amp;jcy;, &amp;Mcy;&amp;iecy;&amp;dcy;&amp;ucy;&amp;shcy;&amp;icy;"/>
          <p:cNvPicPr>
            <a:picLocks noChangeAspect="1" noChangeArrowheads="1"/>
          </p:cNvPicPr>
          <p:nvPr/>
        </p:nvPicPr>
        <p:blipFill>
          <a:blip r:embed="rId9" cstate="print"/>
          <a:srcRect l="2556" t="6122" r="2888" b="2041"/>
          <a:stretch>
            <a:fillRect/>
          </a:stretch>
        </p:blipFill>
        <p:spPr bwMode="auto">
          <a:xfrm>
            <a:off x="7616815" y="4357694"/>
            <a:ext cx="1527185" cy="1857388"/>
          </a:xfrm>
          <a:prstGeom prst="rect">
            <a:avLst/>
          </a:prstGeom>
          <a:noFill/>
        </p:spPr>
      </p:pic>
      <p:pic>
        <p:nvPicPr>
          <p:cNvPr id="31765" name="Picture 21" descr="http://kudago.com/media/thumbs/8f/2f/8f2fecbd75592ff82301b2188dee67b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2500306"/>
            <a:ext cx="1618249" cy="1214446"/>
          </a:xfrm>
          <a:prstGeom prst="rect">
            <a:avLst/>
          </a:prstGeom>
          <a:noFill/>
        </p:spPr>
      </p:pic>
      <p:sp>
        <p:nvSpPr>
          <p:cNvPr id="31767" name="AutoShape 23" descr="http://cultnadzor.ru/sights:img/323/tn:index_img/fn:img/w:100/h:100/null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9" name="AutoShape 25" descr="http://cultnadzor.ru/sights:img/323/tn:index_img/fn:img/w:100/h:100/null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1" name="AutoShape 27" descr="http://cultnadzor.ru/sights:img/323/tn:index_img/fn:img/w:100/h:100/null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" descr="http://enclo.lenobl.ru/image/1803639478/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5429264"/>
            <a:ext cx="1895914" cy="12144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9" name="Picture 4" descr="http://os1.i.ua/3/1/10460756_fbd5ad5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5643578"/>
            <a:ext cx="1571636" cy="1037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" name="Picture 2" descr="C:\Documents and Settings\Administrator\Desktop\Лопухинка\Дом Герингов 1920 год-30-е.jpg"/>
          <p:cNvPicPr>
            <a:picLocks noChangeAspect="1" noChangeArrowheads="1"/>
          </p:cNvPicPr>
          <p:nvPr/>
        </p:nvPicPr>
        <p:blipFill>
          <a:blip r:embed="rId13"/>
          <a:srcRect l="22951" t="15512" r="13114" b="14686"/>
          <a:stretch>
            <a:fillRect/>
          </a:stretch>
        </p:blipFill>
        <p:spPr bwMode="auto">
          <a:xfrm>
            <a:off x="2357422" y="4643446"/>
            <a:ext cx="1643074" cy="11375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15"/>
            <a:ext cx="4786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EADF8A"/>
                </a:solidFill>
              </a:rPr>
              <a:t>Гостилицы</a:t>
            </a:r>
            <a:endParaRPr lang="ru-RU" sz="4400" dirty="0">
              <a:solidFill>
                <a:srgbClr val="EADF8A"/>
              </a:solidFill>
            </a:endParaRPr>
          </a:p>
        </p:txBody>
      </p:sp>
      <p:pic>
        <p:nvPicPr>
          <p:cNvPr id="4" name="Picture 4" descr="http://os1.i.ua/3/1/10460756_fbd5ad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92" y="928670"/>
            <a:ext cx="4437814" cy="29289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338" name="Picture 2" descr="vnutrennee ubranstvo 01 300x222 &amp;Ucy;&amp;scy;&amp;acy;&amp;dcy;&amp;softcy;&amp;bcy;&amp;acy; &amp;Gcy;&amp;ocy;&amp;scy;&amp;tcy;&amp;icy;&amp;lcy;&amp;icy;&amp;t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3571867" cy="2643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340" name="Picture 4" descr="vnutrennee ubranstvo 02 300x222 &amp;Ucy;&amp;scy;&amp;acy;&amp;dcy;&amp;softcy;&amp;bcy;&amp;acy; &amp;Gcy;&amp;ocy;&amp;scy;&amp;tcy;&amp;icy;&amp;lcy;&amp;icy;&amp;t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736"/>
            <a:ext cx="3378824" cy="2500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4" descr="http://img-fotki.yandex.ru/get/4511/plantarum-z.9/0_4100d_3f54688a_-1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3286148" cy="25084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57752" y="85723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Фотографии усадьбы </a:t>
            </a:r>
            <a:r>
              <a:rPr lang="ru-RU" dirty="0" err="1" smtClean="0"/>
              <a:t>нач</a:t>
            </a:r>
            <a:r>
              <a:rPr lang="ru-RU" dirty="0" smtClean="0"/>
              <a:t>. ХХ века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017.radikal.ru/i441/1110/28/7a64528d23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429000"/>
            <a:ext cx="4851386" cy="2786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43372" y="6143644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Церковь в </a:t>
            </a:r>
            <a:r>
              <a:rPr lang="ru-RU" dirty="0" err="1" smtClean="0"/>
              <a:t>Гостилицах</a:t>
            </a:r>
            <a:r>
              <a:rPr lang="ru-RU" dirty="0" smtClean="0"/>
              <a:t>. По рис.Д.Кваренги 1780-1790-е гг.</a:t>
            </a:r>
            <a:endParaRPr lang="ru-RU" dirty="0"/>
          </a:p>
        </p:txBody>
      </p:sp>
      <p:pic>
        <p:nvPicPr>
          <p:cNvPr id="29698" name="Picture 2" descr="http://pics.livejournal.com/achernega/pic/000g0s01/s640x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85728"/>
            <a:ext cx="4216284" cy="2286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257174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К. Г. Разумовского и церковь в </a:t>
            </a:r>
            <a:r>
              <a:rPr lang="ru-RU" dirty="0" err="1" smtClean="0"/>
              <a:t>Гостилицах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9700" name="Picture 4" descr="http://pics.livejournal.com/achernega/pic/000g1rqk/s640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28"/>
            <a:ext cx="4336614" cy="2500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isaak_shvarts_fortepiannyiy_kontsert_(www.ringtonix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78591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commons/8/8f/Mini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571768" cy="32803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http://upload.wikimedia.org/wikipedia/commons/thumb/3/36/Kirill_Razumovsky_Tokke.jpg/461px-Kirill_Razumovsky_Tok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2799298" cy="36433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450057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Первый владелец и основатель </a:t>
            </a:r>
            <a:r>
              <a:rPr lang="ru-RU" sz="1600" dirty="0" err="1" smtClean="0"/>
              <a:t>Гостилиц</a:t>
            </a:r>
            <a:r>
              <a:rPr lang="ru-RU" sz="1600" dirty="0" smtClean="0"/>
              <a:t> Х.А. Миних. Петр </a:t>
            </a:r>
            <a:r>
              <a:rPr lang="en-US" sz="1600" dirty="0" smtClean="0"/>
              <a:t>I</a:t>
            </a:r>
            <a:r>
              <a:rPr lang="ru-RU" sz="1600" dirty="0" smtClean="0"/>
              <a:t> пожаловал  ему Мызу </a:t>
            </a:r>
            <a:r>
              <a:rPr lang="ru-RU" sz="1600" dirty="0" err="1" smtClean="0"/>
              <a:t>Гостилицы</a:t>
            </a:r>
            <a:r>
              <a:rPr lang="ru-RU" sz="1600" dirty="0" smtClean="0"/>
              <a:t> за прекрасную работу – строительство шлюзов и каналов на Ладоге, т.к. Миних был военным инженером. </a:t>
            </a:r>
            <a:endParaRPr lang="ru-RU" sz="1600" dirty="0"/>
          </a:p>
        </p:txBody>
      </p:sp>
      <p:pic>
        <p:nvPicPr>
          <p:cNvPr id="12290" name="Picture 2" descr="http://cs6008.vk.me/u734115/-12/x_c28b4c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642918"/>
            <a:ext cx="2714644" cy="3458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407194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А.Г.Разумовский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571501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П.К.Разумовский</a:t>
            </a:r>
            <a:endParaRPr lang="ru-RU" sz="1600" dirty="0"/>
          </a:p>
        </p:txBody>
      </p:sp>
      <p:pic>
        <p:nvPicPr>
          <p:cNvPr id="12292" name="Picture 4" descr="http://ruskline.ru/images/cms/thumbs/29bb1051c87f0a2098fa28a12114aa6566b90433/tat_yana_borisovna_potemkina_200_au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00570"/>
            <a:ext cx="2143140" cy="24538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ADF8A"/>
                </a:solidFill>
              </a:rPr>
              <a:t>Владельцы Усадьбы </a:t>
            </a:r>
            <a:r>
              <a:rPr lang="ru-RU" sz="3200" dirty="0" err="1" smtClean="0">
                <a:solidFill>
                  <a:srgbClr val="EADF8A"/>
                </a:solidFill>
              </a:rPr>
              <a:t>Гостилицы</a:t>
            </a:r>
            <a:endParaRPr lang="ru-RU" sz="3200" dirty="0">
              <a:solidFill>
                <a:srgbClr val="EADF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657227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Т.Б.Потемкина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Dcy;&amp;mcy;&amp;icy;&amp;tcy;&amp;rcy;&amp;icy;&amp;jcy; &amp;Lcy;&amp;IEcy;&amp;Vcy;&amp;Icy;&amp;TScy;&amp;Kcy;&amp;Icy;&amp;Jcy; (1735-1822). &amp;Pcy;&amp;ocy;&amp;rcy;&amp;tcy;&amp;rcy;&amp;iecy;&amp;tcy; &amp;IEcy;&amp;kcy;&amp;acy;&amp;tcy;&amp;iecy;&amp;rcy;&amp;icy;&amp;ncy;&amp;ycy; II. &amp;Ocy;&amp;kcy;&amp;ocy;&amp;lcy;&amp;ocy;1782. &amp;KHcy;&amp;ocy;&amp;lcy;&amp;scy;&amp;tcy;, &amp;mcy;&amp;acy;&amp;scy;&amp;lcy;&amp;o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439256" cy="47149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14876" y="5786454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Дмитрий Левицкий (1735-1822)</a:t>
            </a:r>
            <a:br>
              <a:rPr lang="ru-RU" dirty="0" smtClean="0"/>
            </a:br>
            <a:r>
              <a:rPr lang="ru-RU" i="1" dirty="0" smtClean="0"/>
              <a:t>Портрет Екатерины 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Около 1782, х., 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ADF8A"/>
                </a:solidFill>
              </a:rPr>
              <a:t>Елизавета Петровна и Екатерина </a:t>
            </a:r>
            <a:r>
              <a:rPr lang="en-US" sz="2000" dirty="0" smtClean="0">
                <a:solidFill>
                  <a:srgbClr val="EADF8A"/>
                </a:solidFill>
              </a:rPr>
              <a:t>II</a:t>
            </a:r>
            <a:r>
              <a:rPr lang="ru-RU" sz="2000" dirty="0" smtClean="0">
                <a:solidFill>
                  <a:srgbClr val="EADF8A"/>
                </a:solidFill>
              </a:rPr>
              <a:t> неоднократно посещали </a:t>
            </a:r>
            <a:r>
              <a:rPr lang="ru-RU" sz="2000" dirty="0" err="1" smtClean="0">
                <a:solidFill>
                  <a:srgbClr val="EADF8A"/>
                </a:solidFill>
              </a:rPr>
              <a:t>Гостилицы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kontrrev.ho.ua/imgs/r/r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366332" cy="47149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7224" y="592933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Иоганн </a:t>
            </a:r>
            <a:r>
              <a:rPr lang="ru-RU" dirty="0" err="1" smtClean="0"/>
              <a:t>Гроот</a:t>
            </a:r>
            <a:r>
              <a:rPr lang="ru-RU" dirty="0" smtClean="0"/>
              <a:t> портрет Императрицы Елизаветы Петровны, 1744 г., х.м.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25518.vk.me/v425518881/1e00/_TRWovlleM4.jpg"/>
          <p:cNvPicPr>
            <a:picLocks noChangeAspect="1" noChangeArrowheads="1"/>
          </p:cNvPicPr>
          <p:nvPr/>
        </p:nvPicPr>
        <p:blipFill>
          <a:blip r:embed="rId2"/>
          <a:srcRect l="7229" t="9231" r="5850" b="9885"/>
          <a:stretch>
            <a:fillRect/>
          </a:stretch>
        </p:blipFill>
        <p:spPr bwMode="auto">
          <a:xfrm>
            <a:off x="71406" y="142852"/>
            <a:ext cx="5000660" cy="31432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3314" name="Picture 2" descr="http://photosla.narod.ru/tsbukpik/gostil0207/images/P2108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780000" cy="5116749"/>
          </a:xfrm>
          <a:prstGeom prst="rect">
            <a:avLst/>
          </a:prstGeom>
          <a:noFill/>
        </p:spPr>
      </p:pic>
      <p:pic>
        <p:nvPicPr>
          <p:cNvPr id="6" name="Picture 6" descr="http://www.proezdom.com/wp-content/uploads/2010/02/vnutrennee_ubranstv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405459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86380" y="585789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Отреставрированная  церковь  Святой </a:t>
            </a:r>
            <a:r>
              <a:rPr lang="ru-RU" dirty="0" err="1" smtClean="0"/>
              <a:t>Живоначальной</a:t>
            </a:r>
            <a:r>
              <a:rPr lang="ru-RU" dirty="0" smtClean="0"/>
              <a:t> Троицы.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149</Words>
  <Application>Microsoft Office PowerPoint</Application>
  <PresentationFormat>Экран (4:3)</PresentationFormat>
  <Paragraphs>31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Поэзия дворянской усадьбы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дворянской усадьбы</dc:title>
  <dc:creator>Admin</dc:creator>
  <cp:lastModifiedBy>Svetlana</cp:lastModifiedBy>
  <cp:revision>107</cp:revision>
  <dcterms:created xsi:type="dcterms:W3CDTF">2014-01-01T22:36:17Z</dcterms:created>
  <dcterms:modified xsi:type="dcterms:W3CDTF">2014-12-05T18:22:49Z</dcterms:modified>
</cp:coreProperties>
</file>