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1" r:id="rId5"/>
    <p:sldId id="262" r:id="rId6"/>
    <p:sldId id="260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21.01.2014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21.01.2014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21.01.2014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21.01.2014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21.01.2014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images.yandex.ru/yandsearch?text=%D1%81%D1%83%D1%85%D0%BE%D0%BC%D0%BB%D0%B8%D0%BD%D1%81%D0%BA%D0%B8%D0%B9%20%D1%84%D0%BE%D1%82%D0%BE&amp;img_url=http%3A%2F%2Flitopys.net%2Fimg%2Fthisday%2FSeptember%2F28%2FSuhomlinskaia_06.jpg&amp;pos=3&amp;rpt=simage&amp;lr=213&amp;noreask=1&amp;source=wiz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yandex.ru/clck/jsredir?from=yandex.ru%3Byandsearch%3Bweb%3B%3B&amp;text=%D1%80%D0%BE%D0%BB%D1%8C%20%D1%81%D0%B5%D0%BC%D1%8C%D0%B8%20%D0%B2%20%D1%84%D0%BE%D1%80%D0%BC%D0%B8%D1%80%D0%BE%D0%B2%D0%B0%D0%BD%D0%B8%D0%B8%20%D0%BB%D0%B8%D1%87%D0%BD%D0%BE%D1%81%D1%82%D0%B8%20%D1%80%D0%B5%D0%B1%D0%B5%D0%BD%D0%BA%D0%B0&amp;uuid=&amp;state=AiuY0DBWFJ4ePaEse6rgeKdnI0e4oXuRYo0IEhrXr7w0L24O5Xv8Rheq5cSFkAUNJzYQlrzYIC5tz7DnG-cVJWw5VfUkkf7VE8D3tO2IrHtRAUOoV6eFisaa_GX4KiwlwPULDfWosJxyojx0SmKkmeG8ff9HaboWDl8t0qCjEHjY5EH2hg1GLT5f7RSmQWGqwmKnDV_DohWKr8hPuoRMXa_1XYv5HD7CqS5JBi9x2mc1IRDk8ZZz6A&amp;data=UlNrNmk5WktYejR0eWJFYk1LdmtxbG5lTkZuSWFkRTdyU0ttNFlmenR4a0FxeElVMnVDczdLb1pPMVA5WEFpb0tuM1JvZDJRWkJSbmtPSXZKell4ZUt4ZmxqTmxDOTk2RXJwVjBqd09xbzA&amp;b64e=2&amp;sign=8ea81c29a64a0f958cb1ad59cbdb015b&amp;keyno=0&amp;l10n=ru&amp;mc=3.277613436819116" TargetMode="External"/><Relationship Id="rId2" Type="http://schemas.openxmlformats.org/officeDocument/2006/relationships/hyperlink" Target="http://www.liveinternet.ru/users/kakula/post293224461/" TargetMode="External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yandex.ru/clck/jsredir?from=yandex.ru%3Byandsearch%3Bweb%3B%3B&amp;text=%D1%80%D0%BE%D0%BB%D1%8C%20%D1%81%D0%B5%D0%BC%D1%8C%D0%B8%20%D0%B2%20%D1%84%D0%BE%D1%80%D0%BC%D0%B8%D1%80%D0%BE%D0%B2%D0%B0%D0%BD%D0%B8%D0%B8%20%D0%BB%D0%B8%D1%87%D0%BD%D0%BE%D1%81%D1%82%D0%B8%20%D1%80%D0%B5%D0%B1%D0%B5%D0%BD%D0%BA%D0%B0&amp;uuid=&amp;state=AiuY0DBWFJ4ePaEse6rgeKdnI0e4oXuRYo0IEhrXr7y5Zt8hhlSFWvjGOyl7O8wl4qz7dC8yOJWvJl9GWE3vlDRQ0bT1o1fTzLyMXV6aJheuUDPlRLIsNjtnsVlB5DuPy3jV0smfo2dLDvVlG5u7x0yxsV-lzvxLReUs4Eg382Q1IUsVRewu8WZM4ITE0Lh4EfpKYmkzn8pUpqXO75oj3RGhQrFln5l5LqFNQGyEUVg&amp;data=UlNrNmk5WktYejR0eWJFYk1LdmtxbEN2UW0tVmVIeEdVNFJrSS1SdFRVdHdNR2VIYXdZTDlVa3RoSEpMcTlnMFhGbG1HVWlzNnNLU3ZUUHpkdmpKbXd3R29odVhNNHhaV3B5OXNHN1B5bGc&amp;b64e=2&amp;sign=e4ce5d3ee0e7b6b81ca571457d70a8b7&amp;keyno=0&amp;l10n=ru&amp;mc=5.0092456038951285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Роль семьи в формировании личности и воспитании нравственных привычек и культуры поведения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(</a:t>
            </a:r>
            <a:r>
              <a:rPr lang="ru-RU" dirty="0" smtClean="0"/>
              <a:t>родительское собрание в 5-ых классах</a:t>
            </a:r>
          </a:p>
          <a:p>
            <a:r>
              <a:rPr lang="ru-RU" dirty="0" smtClean="0"/>
              <a:t>Автор Ю.А. Румянцева)</a:t>
            </a:r>
            <a:endParaRPr lang="ru-RU" dirty="0"/>
          </a:p>
        </p:txBody>
      </p:sp>
      <p:pic>
        <p:nvPicPr>
          <p:cNvPr id="4" name="Рисунок 3" descr="http://kam-school15.ucoz.ru/Roditelym/Lectoruy/Rol_Semyi/2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404664"/>
            <a:ext cx="2857500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600" i="1" dirty="0" smtClean="0"/>
              <a:t>цели</a:t>
            </a:r>
            <a:endParaRPr lang="ru-RU" sz="6600" i="1" dirty="0"/>
          </a:p>
        </p:txBody>
      </p:sp>
      <p:sp>
        <p:nvSpPr>
          <p:cNvPr id="2" name="Содержимое 1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Выявление особенностей взаимоотношений между ребенком и родителями;</a:t>
            </a:r>
          </a:p>
          <a:p>
            <a:r>
              <a:rPr lang="ru-RU" sz="4400" dirty="0" smtClean="0"/>
              <a:t>Разработка основных правил семейного воспитания.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-285776"/>
            <a:ext cx="8229600" cy="857256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sz="quarter" idx="1"/>
          </p:nvPr>
        </p:nvSpPr>
        <p:spPr>
          <a:xfrm>
            <a:off x="457200" y="928670"/>
            <a:ext cx="8229600" cy="5078621"/>
          </a:xfrm>
        </p:spPr>
        <p:txBody>
          <a:bodyPr>
            <a:noAutofit/>
          </a:bodyPr>
          <a:lstStyle/>
          <a:p>
            <a:r>
              <a:rPr lang="ru-RU" sz="5400" dirty="0" smtClean="0"/>
              <a:t>Каким вырастет ребенок, во многом зависит от семьи, родителей, какое он занимает положение в семье</a:t>
            </a:r>
            <a:endParaRPr lang="ru-RU" sz="5400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4294967295"/>
          </p:nvPr>
        </p:nvSpPr>
        <p:spPr>
          <a:xfrm>
            <a:off x="0" y="1481138"/>
            <a:ext cx="8229600" cy="4525962"/>
          </a:xfrm>
        </p:spPr>
        <p:txBody>
          <a:bodyPr>
            <a:normAutofit/>
            <a:scene3d>
              <a:camera prst="orthographicFront"/>
              <a:lightRig rig="threePt" dir="t"/>
            </a:scene3d>
            <a:flatTx/>
          </a:bodyPr>
          <a:lstStyle/>
          <a:p>
            <a:pPr algn="ctr">
              <a:buNone/>
            </a:pPr>
            <a:r>
              <a:rPr lang="ru-RU" sz="40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</a:rPr>
              <a:t>Школа может помочь</a:t>
            </a:r>
          </a:p>
          <a:p>
            <a:pPr algn="ctr">
              <a:buNone/>
            </a:pPr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</a:rPr>
              <a:t> родителям при решении ими многих вопросов воспитания детей, но она никогда не сможет</a:t>
            </a:r>
          </a:p>
          <a:p>
            <a:pPr algn="ctr">
              <a:buNone/>
            </a:pPr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</a:rPr>
              <a:t> конкурировать с семьей.</a:t>
            </a:r>
            <a:endParaRPr lang="ru-RU" sz="40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0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3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mg1.liveinternet.ru/images/attach/c/2/64/615/64615891_Suhomlinskiy_VasilAleksandr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908720"/>
            <a:ext cx="2664296" cy="3744416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3563888" y="620688"/>
            <a:ext cx="511256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solidFill>
                  <a:schemeClr val="bg2">
                    <a:lumMod val="25000"/>
                  </a:schemeClr>
                </a:solidFill>
              </a:rPr>
              <a:t>В.А. Сухомлинский говорил: </a:t>
            </a:r>
            <a:endParaRPr lang="ru-RU" sz="4000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ru-RU" sz="4000" dirty="0" smtClean="0">
                <a:solidFill>
                  <a:schemeClr val="bg2">
                    <a:lumMod val="25000"/>
                  </a:schemeClr>
                </a:solidFill>
              </a:rPr>
              <a:t>«</a:t>
            </a:r>
            <a:r>
              <a:rPr lang="ru-RU" sz="4000" dirty="0" smtClean="0">
                <a:solidFill>
                  <a:schemeClr val="bg2">
                    <a:lumMod val="25000"/>
                  </a:schemeClr>
                </a:solidFill>
              </a:rPr>
              <a:t>Там, где нет мудрости родительского воспитания, любовь матери и отца к детям уродует их». </a:t>
            </a:r>
            <a:endParaRPr lang="ru-RU" sz="40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/>
              <a:t>Три великие социальные роли семьи:</a:t>
            </a:r>
          </a:p>
        </p:txBody>
      </p:sp>
      <p:sp>
        <p:nvSpPr>
          <p:cNvPr id="16691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/>
              <a:t>Ячейка общества;</a:t>
            </a:r>
          </a:p>
          <a:p>
            <a:r>
              <a:rPr lang="ru-RU"/>
              <a:t>Главный воспитатель;</a:t>
            </a:r>
          </a:p>
          <a:p>
            <a:r>
              <a:rPr lang="ru-RU"/>
              <a:t>Место защищенности человека</a:t>
            </a:r>
          </a:p>
        </p:txBody>
      </p:sp>
      <p:pic>
        <p:nvPicPr>
          <p:cNvPr id="166918" name="Picture 6" descr="j021672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25" y="3860800"/>
            <a:ext cx="1885950" cy="237172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69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69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69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66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166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166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669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669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669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9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7931224" cy="5349208"/>
          </a:xfrm>
        </p:spPr>
        <p:txBody>
          <a:bodyPr/>
          <a:lstStyle/>
          <a:p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Вежливость - это самая простая и необходимая форма общения человека с другими людьми. Дети должны хорошо усвоить формы вежливого отношения к разным людям: к родителям и близким, к учителям и другим работникам школы, к незнакомым.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395536" y="692696"/>
            <a:ext cx="8028384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Наши дети – самые строгие судьи, наши учителя. К чему они призывают нас?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Видеть в каждом ребенке человека, относиться к нему с уважением, без этого не будет взаимного воспитания.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2290266"/>
          </a:xfrm>
        </p:spPr>
        <p:txBody>
          <a:bodyPr>
            <a:normAutofit/>
          </a:bodyPr>
          <a:lstStyle/>
          <a:p>
            <a:r>
              <a:rPr lang="ru-RU" b="1" dirty="0" smtClean="0"/>
              <a:t>Ресурсы:</a:t>
            </a:r>
            <a:br>
              <a:rPr lang="ru-RU" b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hlinkClick r:id="rId2"/>
              </a:rPr>
              <a:t>http://www.liveinternet.ru/use…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2276872"/>
            <a:ext cx="61744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&lt;meta http-equiv="content-type" content="text/html; </a:t>
            </a: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</a:rPr>
              <a:t>charset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=UTF-8"&gt;</a:t>
            </a:r>
            <a:endParaRPr lang="ru-RU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3284984"/>
            <a:ext cx="291137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hlinkClick r:id="rId3"/>
              </a:rPr>
              <a:t>CoolReferat.com</a:t>
            </a:r>
            <a:endParaRPr lang="ru-RU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83568" y="4077072"/>
            <a:ext cx="309251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hlinkClick r:id="rId4"/>
              </a:rPr>
              <a:t>vospitatel.com.ua</a:t>
            </a:r>
            <a:endParaRPr lang="ru-RU" sz="2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25</TotalTime>
  <Words>154</Words>
  <Application>Microsoft Office PowerPoint</Application>
  <PresentationFormat>Экран (4:3)</PresentationFormat>
  <Paragraphs>23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Эркер</vt:lpstr>
      <vt:lpstr>Роль семьи в формировании личности и воспитании нравственных привычек и культуры поведения</vt:lpstr>
      <vt:lpstr>цели</vt:lpstr>
      <vt:lpstr>Слайд 3</vt:lpstr>
      <vt:lpstr>Слайд 4</vt:lpstr>
      <vt:lpstr>Слайд 5</vt:lpstr>
      <vt:lpstr>Три великие социальные роли семьи:</vt:lpstr>
      <vt:lpstr>Слайд 7</vt:lpstr>
      <vt:lpstr>Слайд 8</vt:lpstr>
      <vt:lpstr>Ресурсы:  http://www.liveinternet.ru/use… 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Роль семьи в формировании личности и воспитании нравственных привычек и культуры поведения</dc:title>
  <cp:lastModifiedBy>Коля</cp:lastModifiedBy>
  <cp:revision>6</cp:revision>
  <dcterms:modified xsi:type="dcterms:W3CDTF">2014-01-21T10:44:27Z</dcterms:modified>
</cp:coreProperties>
</file>