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1" r:id="rId5"/>
    <p:sldId id="273" r:id="rId6"/>
    <p:sldId id="274" r:id="rId7"/>
    <p:sldId id="275" r:id="rId8"/>
    <p:sldId id="282" r:id="rId9"/>
    <p:sldId id="284" r:id="rId10"/>
    <p:sldId id="287" r:id="rId11"/>
    <p:sldId id="281" r:id="rId12"/>
    <p:sldId id="279" r:id="rId13"/>
    <p:sldId id="290" r:id="rId14"/>
    <p:sldId id="289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DD4C96-C77F-4B16-A29B-9AD9031CC307}">
          <p14:sldIdLst>
            <p14:sldId id="256"/>
            <p14:sldId id="259"/>
            <p14:sldId id="270"/>
            <p14:sldId id="271"/>
            <p14:sldId id="273"/>
            <p14:sldId id="274"/>
            <p14:sldId id="275"/>
            <p14:sldId id="282"/>
            <p14:sldId id="284"/>
            <p14:sldId id="287"/>
            <p14:sldId id="281"/>
            <p14:sldId id="279"/>
            <p14:sldId id="290"/>
            <p14:sldId id="289"/>
            <p14:sldId id="286"/>
          </p14:sldIdLst>
        </p14:section>
        <p14:section name="Раздел без заголовка" id="{13AC2CD2-EA35-4477-921F-AA3CD955818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7" d="100"/>
          <a:sy n="87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9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5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9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6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3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5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4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7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0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7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FEF3-CD28-4629-A068-D0BEAE11FA2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18FC-A54B-41E9-8E71-CE250B8B6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4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</a:t>
            </a:r>
            <a:br>
              <a:rPr lang="ru-RU" dirty="0" smtClean="0"/>
            </a:br>
            <a:r>
              <a:rPr lang="ru-RU" dirty="0" smtClean="0"/>
              <a:t>Приходько Инна Валерьевна</a:t>
            </a:r>
            <a:br>
              <a:rPr lang="ru-RU" dirty="0" smtClean="0"/>
            </a:br>
            <a:r>
              <a:rPr lang="ru-RU" dirty="0" smtClean="0"/>
              <a:t>ГБОУДОД ДДТ </a:t>
            </a:r>
            <a:r>
              <a:rPr lang="en-US" dirty="0" smtClean="0"/>
              <a:t>“</a:t>
            </a:r>
            <a:r>
              <a:rPr lang="ru-RU" dirty="0" smtClean="0"/>
              <a:t>Ораниенбаум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6728792" cy="46085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посвященная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Творчеству А.С. Пушкина</a:t>
            </a:r>
          </a:p>
        </p:txBody>
      </p:sp>
      <p:pic>
        <p:nvPicPr>
          <p:cNvPr id="1026" name="Picture 2" descr="D:\сказки пушкина\Pushk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7" y="3284984"/>
            <a:ext cx="2880320" cy="334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HP\Desktop\3 презентации\леббедь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46" y="511313"/>
            <a:ext cx="89344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HP\Desktop\3 презентации\свадьба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61764"/>
            <a:ext cx="8718055" cy="566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404" y="1600200"/>
            <a:ext cx="38911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HP\Desktop\3 презентации\рыбкам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553402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HP\Desktop\3 презентации\елка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749002"/>
            <a:ext cx="8640960" cy="437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HP\Desktop\3 презентации\морр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88424" cy="44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268760"/>
            <a:ext cx="3835400" cy="2736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ПРЕЗЕНТАЦИЯ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>
                <a:solidFill>
                  <a:srgbClr val="FF0000"/>
                </a:solidFill>
              </a:rPr>
              <a:t> ПОСВЯЩЕНА СКАЗКАМ ПУШКИНА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3.  Цель презентации: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dirty="0" smtClean="0"/>
              <a:t>Содействовать развитию творческих способностей детей.</a:t>
            </a:r>
          </a:p>
          <a:p>
            <a:r>
              <a:rPr lang="ru-RU" dirty="0" smtClean="0"/>
              <a:t>Повышение интереса к русской литературе</a:t>
            </a:r>
          </a:p>
          <a:p>
            <a:r>
              <a:rPr lang="ru-RU" dirty="0" smtClean="0"/>
              <a:t>      Пропаганда детского творчества, поощрение талантливых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9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казки пушкина\imgpreview5CFIY4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588199" cy="50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казки пушкина\облож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41030"/>
            <a:ext cx="5257872" cy="66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P\Desktop\3 презентации\обл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919382" cy="52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P\Desktop\3 презентации\корабль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31837"/>
            <a:ext cx="4583355" cy="60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HP\Desktop\3 презентации\бочк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526" y="404664"/>
            <a:ext cx="893445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HP\Desktop\3 презентации\белка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5116674" cy="62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HP\Desktop\3 презентации\33богатыря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3247" y="277813"/>
            <a:ext cx="95154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37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Педагог Приходько Инна Валерьевна ГБОУДОД ДДТ “Ораниенбаум”</vt:lpstr>
      <vt:lpstr>ПРЕЗЕНТАЦИЯ, ПОСВЯЩЕНА СКАЗКАМ 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Кирсанова Лера</dc:title>
  <dc:creator>HP</dc:creator>
  <cp:lastModifiedBy>HP</cp:lastModifiedBy>
  <cp:revision>106</cp:revision>
  <dcterms:created xsi:type="dcterms:W3CDTF">2013-12-05T18:45:15Z</dcterms:created>
  <dcterms:modified xsi:type="dcterms:W3CDTF">2014-12-02T22:41:38Z</dcterms:modified>
</cp:coreProperties>
</file>