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300" r:id="rId4"/>
    <p:sldId id="287" r:id="rId5"/>
    <p:sldId id="288" r:id="rId6"/>
    <p:sldId id="289" r:id="rId7"/>
    <p:sldId id="296" r:id="rId8"/>
    <p:sldId id="295" r:id="rId9"/>
    <p:sldId id="294" r:id="rId10"/>
    <p:sldId id="293" r:id="rId11"/>
    <p:sldId id="292" r:id="rId12"/>
    <p:sldId id="297" r:id="rId13"/>
    <p:sldId id="291" r:id="rId14"/>
    <p:sldId id="290" r:id="rId15"/>
    <p:sldId id="298" r:id="rId16"/>
    <p:sldId id="299" r:id="rId17"/>
    <p:sldId id="260" r:id="rId18"/>
    <p:sldId id="26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FEF3-CD28-4629-A068-D0BEAE11FA2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F18FC-A54B-41E9-8E71-CE250B8B6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07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FEF3-CD28-4629-A068-D0BEAE11FA2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F18FC-A54B-41E9-8E71-CE250B8B6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695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FEF3-CD28-4629-A068-D0BEAE11FA2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F18FC-A54B-41E9-8E71-CE250B8B6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15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FEF3-CD28-4629-A068-D0BEAE11FA2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F18FC-A54B-41E9-8E71-CE250B8B6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69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FEF3-CD28-4629-A068-D0BEAE11FA2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F18FC-A54B-41E9-8E71-CE250B8B6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59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FEF3-CD28-4629-A068-D0BEAE11FA2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F18FC-A54B-41E9-8E71-CE250B8B6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763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FEF3-CD28-4629-A068-D0BEAE11FA2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F18FC-A54B-41E9-8E71-CE250B8B6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631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FEF3-CD28-4629-A068-D0BEAE11FA2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F18FC-A54B-41E9-8E71-CE250B8B6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05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FEF3-CD28-4629-A068-D0BEAE11FA2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F18FC-A54B-41E9-8E71-CE250B8B6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440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FEF3-CD28-4629-A068-D0BEAE11FA2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F18FC-A54B-41E9-8E71-CE250B8B6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073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FEF3-CD28-4629-A068-D0BEAE11FA2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F18FC-A54B-41E9-8E71-CE250B8B6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102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47000"/>
                    </a14:imgEffect>
                    <a14:imgEffect>
                      <a14:brightnessContrast bright="18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3FEF3-CD28-4629-A068-D0BEAE11FA2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F18FC-A54B-41E9-8E71-CE250B8B6F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948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Приходько Инна Валерьевна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объединение </a:t>
            </a:r>
            <a:r>
              <a:rPr lang="en-US" dirty="0" smtClean="0"/>
              <a:t>“</a:t>
            </a:r>
            <a:r>
              <a:rPr lang="ru-RU" smtClean="0"/>
              <a:t>Цветная палитра</a:t>
            </a:r>
            <a:r>
              <a:rPr lang="en-US" smtClean="0"/>
              <a:t>”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ГБОУДОД ДДТ </a:t>
            </a:r>
            <a:r>
              <a:rPr lang="en-US" dirty="0" smtClean="0"/>
              <a:t>“</a:t>
            </a:r>
            <a:r>
              <a:rPr lang="ru-RU" dirty="0" smtClean="0"/>
              <a:t>Ораниенбаум</a:t>
            </a:r>
            <a:r>
              <a:rPr lang="en-US" dirty="0" smtClean="0"/>
              <a:t>”</a:t>
            </a:r>
            <a:br>
              <a:rPr lang="en-US" dirty="0" smtClean="0"/>
            </a:br>
            <a:r>
              <a:rPr lang="ru-RU" dirty="0" smtClean="0"/>
              <a:t>достижения педагога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780928"/>
            <a:ext cx="6728792" cy="460851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Презентация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ru-RU" dirty="0" smtClean="0">
                <a:solidFill>
                  <a:srgbClr val="FF0000"/>
                </a:solidFill>
              </a:rPr>
              <a:t>  иллюстрации к книге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Светланы Науменко-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“</a:t>
            </a:r>
            <a:r>
              <a:rPr lang="ru-RU" dirty="0" smtClean="0">
                <a:solidFill>
                  <a:srgbClr val="FF0000"/>
                </a:solidFill>
              </a:rPr>
              <a:t>Капитаны новых миров 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618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Зонтики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0481" y="1600200"/>
            <a:ext cx="4383037" cy="4525963"/>
          </a:xfrm>
        </p:spPr>
      </p:pic>
    </p:spTree>
    <p:extLst>
      <p:ext uri="{BB962C8B-B14F-4D97-AF65-F5344CB8AC3E}">
        <p14:creationId xmlns:p14="http://schemas.microsoft.com/office/powerpoint/2010/main" val="562801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Ночной город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5602" y="1600200"/>
            <a:ext cx="4552796" cy="4525963"/>
          </a:xfrm>
        </p:spPr>
      </p:pic>
    </p:spTree>
    <p:extLst>
      <p:ext uri="{BB962C8B-B14F-4D97-AF65-F5344CB8AC3E}">
        <p14:creationId xmlns:p14="http://schemas.microsoft.com/office/powerpoint/2010/main" val="4000497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Капитаны новых миров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4448" y="1600200"/>
            <a:ext cx="7155103" cy="4525963"/>
          </a:xfrm>
        </p:spPr>
      </p:pic>
    </p:spTree>
    <p:extLst>
      <p:ext uri="{BB962C8B-B14F-4D97-AF65-F5344CB8AC3E}">
        <p14:creationId xmlns:p14="http://schemas.microsoft.com/office/powerpoint/2010/main" val="3470396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Лицо ночи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95973" y="1600200"/>
            <a:ext cx="3752053" cy="4525963"/>
          </a:xfrm>
        </p:spPr>
      </p:pic>
    </p:spTree>
    <p:extLst>
      <p:ext uri="{BB962C8B-B14F-4D97-AF65-F5344CB8AC3E}">
        <p14:creationId xmlns:p14="http://schemas.microsoft.com/office/powerpoint/2010/main" val="2941666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Оранжевое дерево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1650844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Пегас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6583" y="1600200"/>
            <a:ext cx="5790834" cy="4525963"/>
          </a:xfrm>
        </p:spPr>
      </p:pic>
    </p:spTree>
    <p:extLst>
      <p:ext uri="{BB962C8B-B14F-4D97-AF65-F5344CB8AC3E}">
        <p14:creationId xmlns:p14="http://schemas.microsoft.com/office/powerpoint/2010/main" val="618942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Город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  <a:r>
              <a:rPr lang="ru-RU" dirty="0" smtClean="0">
                <a:solidFill>
                  <a:srgbClr val="FF0000"/>
                </a:solidFill>
              </a:rPr>
              <a:t> овеянный славой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46932" y="1600200"/>
            <a:ext cx="6450136" cy="4525963"/>
          </a:xfrm>
        </p:spPr>
      </p:pic>
    </p:spTree>
    <p:extLst>
      <p:ext uri="{BB962C8B-B14F-4D97-AF65-F5344CB8AC3E}">
        <p14:creationId xmlns:p14="http://schemas.microsoft.com/office/powerpoint/2010/main" val="39081581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31236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стихотворение «лицо ночи</a:t>
            </a:r>
            <a:r>
              <a:rPr lang="ru-RU" b="1" dirty="0" smtClean="0">
                <a:solidFill>
                  <a:srgbClr val="FF0000"/>
                </a:solidFill>
              </a:rPr>
              <a:t>"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Узнаю, узнаю этот почерк...</a:t>
            </a:r>
          </a:p>
          <a:p>
            <a:r>
              <a:rPr lang="ru-RU" dirty="0" smtClean="0"/>
              <a:t>Каллиграфию трав, росчерк веток..</a:t>
            </a:r>
          </a:p>
          <a:p>
            <a:r>
              <a:rPr lang="ru-RU" dirty="0" smtClean="0"/>
              <a:t>Эти вечные </a:t>
            </a:r>
          </a:p>
          <a:p>
            <a:r>
              <a:rPr lang="ru-RU" dirty="0" smtClean="0"/>
              <a:t> Ритмы и Рифмы...</a:t>
            </a:r>
          </a:p>
          <a:p>
            <a:r>
              <a:rPr lang="ru-RU" dirty="0" smtClean="0"/>
              <a:t>Там , в бутонах наполненных цветом</a:t>
            </a:r>
          </a:p>
          <a:p>
            <a:r>
              <a:rPr lang="ru-RU" dirty="0" smtClean="0"/>
              <a:t> И в весенней  " тяжести" почек,</a:t>
            </a:r>
          </a:p>
          <a:p>
            <a:r>
              <a:rPr lang="ru-RU" dirty="0" smtClean="0"/>
              <a:t>Скрыты тайны</a:t>
            </a:r>
          </a:p>
          <a:p>
            <a:r>
              <a:rPr lang="ru-RU" dirty="0" smtClean="0"/>
              <a:t> Меры и Роста.</a:t>
            </a:r>
          </a:p>
          <a:p>
            <a:r>
              <a:rPr lang="ru-RU" dirty="0" smtClean="0"/>
              <a:t>Чтобы вновь прочитать могли мы </a:t>
            </a:r>
          </a:p>
          <a:p>
            <a:r>
              <a:rPr lang="ru-RU" dirty="0" smtClean="0"/>
              <a:t> Письмена...</a:t>
            </a:r>
          </a:p>
          <a:p>
            <a:r>
              <a:rPr lang="ru-RU" dirty="0" smtClean="0"/>
              <a:t>Письмена Природы</a:t>
            </a:r>
          </a:p>
          <a:p>
            <a:r>
              <a:rPr lang="ru-RU" dirty="0" smtClean="0"/>
              <a:t>АВТОР</a:t>
            </a:r>
            <a:r>
              <a:rPr lang="en-US" dirty="0" smtClean="0"/>
              <a:t>:</a:t>
            </a:r>
            <a:r>
              <a:rPr lang="ru-RU" dirty="0" smtClean="0"/>
              <a:t>     Антонина </a:t>
            </a:r>
            <a:r>
              <a:rPr lang="ru-RU" dirty="0" err="1" smtClean="0"/>
              <a:t>Бикарюк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8938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91680" y="548680"/>
            <a:ext cx="5919161" cy="417646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234498" y="5014917"/>
            <a:ext cx="21934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Педагог: Приходько </a:t>
            </a:r>
          </a:p>
          <a:p>
            <a:r>
              <a:rPr lang="ru-RU" dirty="0" smtClean="0"/>
              <a:t>Инна Валерьевна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87824" y="6372036"/>
            <a:ext cx="4736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О</a:t>
            </a:r>
            <a:r>
              <a:rPr lang="ru-RU" dirty="0"/>
              <a:t>б</a:t>
            </a:r>
            <a:r>
              <a:rPr lang="ru-RU" dirty="0" smtClean="0"/>
              <a:t>ъединение по изобразительному искусству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7732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Книга Светланы Науменко </a:t>
            </a:r>
            <a:r>
              <a:rPr lang="en-US" dirty="0" smtClean="0">
                <a:solidFill>
                  <a:srgbClr val="FF0000"/>
                </a:solidFill>
              </a:rPr>
              <a:t>“</a:t>
            </a:r>
            <a:r>
              <a:rPr lang="ru-RU" dirty="0" smtClean="0">
                <a:solidFill>
                  <a:srgbClr val="FF0000"/>
                </a:solidFill>
              </a:rPr>
              <a:t>Капитаны новых миров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СБОРНИК СТИХОВ И ПЕСЕН с иллюстрациями Приходько Инны Валерьевны.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169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 книге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К 70-летию Победы в </a:t>
            </a:r>
            <a:r>
              <a:rPr lang="ru-RU" sz="2000" dirty="0"/>
              <a:t>В</a:t>
            </a:r>
            <a:r>
              <a:rPr lang="ru-RU" sz="2000" dirty="0" smtClean="0"/>
              <a:t>еликой отечественной войне была издана книга стихов Светланы Науменко с иллюстрациями Приходько Инны Валерьевны. Патриотическая тема является главной темой книги. Песни и стихи</a:t>
            </a:r>
            <a:r>
              <a:rPr lang="en-US" sz="2000" dirty="0" smtClean="0"/>
              <a:t>,</a:t>
            </a:r>
            <a:r>
              <a:rPr lang="ru-RU" sz="2000" dirty="0" smtClean="0"/>
              <a:t> посвященные городам Санкт-Петербургу</a:t>
            </a:r>
            <a:r>
              <a:rPr lang="en-US" sz="2000" dirty="0" smtClean="0"/>
              <a:t>,</a:t>
            </a:r>
            <a:r>
              <a:rPr lang="ru-RU" sz="2000" dirty="0" smtClean="0"/>
              <a:t> Ломоносову</a:t>
            </a:r>
            <a:r>
              <a:rPr lang="en-US" sz="2000" dirty="0" smtClean="0"/>
              <a:t>,</a:t>
            </a:r>
            <a:r>
              <a:rPr lang="ru-RU" sz="2000" dirty="0" smtClean="0"/>
              <a:t> Петродворцу</a:t>
            </a:r>
            <a:r>
              <a:rPr lang="en-US" sz="2000" dirty="0" smtClean="0"/>
              <a:t>,</a:t>
            </a:r>
            <a:r>
              <a:rPr lang="ru-RU" sz="2000" dirty="0" smtClean="0"/>
              <a:t>Кронштадту</a:t>
            </a:r>
            <a:r>
              <a:rPr lang="en-US" sz="2000" dirty="0" smtClean="0"/>
              <a:t>,</a:t>
            </a:r>
            <a:r>
              <a:rPr lang="ru-RU" sz="2000" dirty="0" smtClean="0"/>
              <a:t> раскрывают для молодежи историческую правду и уникальность нашего края. Любовь к родному краю</a:t>
            </a:r>
            <a:r>
              <a:rPr lang="en-US" sz="2000" dirty="0" smtClean="0"/>
              <a:t>,</a:t>
            </a:r>
            <a:r>
              <a:rPr lang="ru-RU" sz="2000" dirty="0" smtClean="0"/>
              <a:t> сильная и непосредственная</a:t>
            </a:r>
            <a:r>
              <a:rPr lang="en-US" sz="2000" dirty="0" smtClean="0"/>
              <a:t>,</a:t>
            </a:r>
            <a:r>
              <a:rPr lang="ru-RU" sz="2000" dirty="0" smtClean="0"/>
              <a:t> не может оставить читателя равнодушным. Простые и берущие за душу эпитеты и метафоры</a:t>
            </a:r>
            <a:r>
              <a:rPr lang="en-US" sz="2000" dirty="0" smtClean="0"/>
              <a:t>,</a:t>
            </a:r>
            <a:r>
              <a:rPr lang="ru-RU" sz="2000" dirty="0" smtClean="0"/>
              <a:t> как музыкальные звуки</a:t>
            </a:r>
            <a:r>
              <a:rPr lang="en-US" sz="2000" dirty="0" smtClean="0"/>
              <a:t>,</a:t>
            </a:r>
            <a:r>
              <a:rPr lang="ru-RU" sz="2000" dirty="0" smtClean="0"/>
              <a:t> лечат и чаруют</a:t>
            </a:r>
            <a:r>
              <a:rPr lang="en-US" sz="2000" dirty="0" smtClean="0"/>
              <a:t>,</a:t>
            </a:r>
            <a:r>
              <a:rPr lang="ru-RU" sz="2000" dirty="0" smtClean="0"/>
              <a:t> придают силы и веру в жизнь</a:t>
            </a:r>
            <a:r>
              <a:rPr lang="en-US" sz="2000" dirty="0" smtClean="0"/>
              <a:t>,</a:t>
            </a:r>
            <a:r>
              <a:rPr lang="ru-RU" sz="2000" dirty="0" smtClean="0"/>
              <a:t> </a:t>
            </a:r>
            <a:r>
              <a:rPr lang="en-US" sz="2000" dirty="0" smtClean="0"/>
              <a:t>“</a:t>
            </a:r>
            <a:r>
              <a:rPr lang="ru-RU" sz="2000" dirty="0" smtClean="0"/>
              <a:t>согревают человеку сердце</a:t>
            </a:r>
            <a:r>
              <a:rPr lang="en-US" sz="2000" dirty="0" smtClean="0"/>
              <a:t>”</a:t>
            </a:r>
            <a:r>
              <a:rPr lang="ru-RU" sz="2000" dirty="0" smtClean="0"/>
              <a:t>…</a:t>
            </a:r>
          </a:p>
          <a:p>
            <a:r>
              <a:rPr lang="ru-RU" sz="2000" dirty="0" smtClean="0"/>
              <a:t>Потенциал автора данной книги очевиден</a:t>
            </a:r>
            <a:r>
              <a:rPr lang="en-US" sz="2000" dirty="0" smtClean="0"/>
              <a:t>,</a:t>
            </a:r>
            <a:r>
              <a:rPr lang="ru-RU" sz="2000" dirty="0" smtClean="0"/>
              <a:t> и мы надеемся</a:t>
            </a:r>
            <a:r>
              <a:rPr lang="en-US" sz="2000" dirty="0" smtClean="0"/>
              <a:t>,</a:t>
            </a:r>
            <a:r>
              <a:rPr lang="ru-RU" sz="2000" dirty="0" smtClean="0"/>
              <a:t> что этот сборник будет использован как учебное пособие на занятиях по краеведению</a:t>
            </a:r>
            <a:r>
              <a:rPr lang="en-US" sz="2000" dirty="0" smtClean="0"/>
              <a:t>,</a:t>
            </a:r>
            <a:r>
              <a:rPr lang="ru-RU" sz="2000" dirty="0" smtClean="0"/>
              <a:t> литературе</a:t>
            </a:r>
            <a:r>
              <a:rPr lang="en-US" sz="2000" dirty="0" smtClean="0"/>
              <a:t>,</a:t>
            </a:r>
            <a:r>
              <a:rPr lang="ru-RU" sz="2000" dirty="0" smtClean="0"/>
              <a:t> музыке</a:t>
            </a:r>
            <a:r>
              <a:rPr lang="en-US" sz="2000" dirty="0" smtClean="0"/>
              <a:t>,</a:t>
            </a:r>
            <a:r>
              <a:rPr lang="ru-RU" sz="2000" dirty="0" smtClean="0"/>
              <a:t> рисованию и организации праздничных мероприятий для жителей города Ломоносова.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0441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Обложка книги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автор рисунка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ru-RU" dirty="0" smtClean="0">
                <a:solidFill>
                  <a:srgbClr val="FF0000"/>
                </a:solidFill>
              </a:rPr>
              <a:t> Приходько Инна Валерьевна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99930" y="2071389"/>
            <a:ext cx="3944140" cy="4525963"/>
          </a:xfrm>
        </p:spPr>
      </p:pic>
    </p:spTree>
    <p:extLst>
      <p:ext uri="{BB962C8B-B14F-4D97-AF65-F5344CB8AC3E}">
        <p14:creationId xmlns:p14="http://schemas.microsoft.com/office/powerpoint/2010/main" val="1839988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Авторство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4764" y="1600200"/>
            <a:ext cx="3394472" cy="4525963"/>
          </a:xfrm>
        </p:spPr>
      </p:pic>
    </p:spTree>
    <p:extLst>
      <p:ext uri="{BB962C8B-B14F-4D97-AF65-F5344CB8AC3E}">
        <p14:creationId xmlns:p14="http://schemas.microsoft.com/office/powerpoint/2010/main" val="3163856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Оранжевое дерево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5108" y="1600200"/>
            <a:ext cx="4493784" cy="4525963"/>
          </a:xfrm>
        </p:spPr>
      </p:pic>
    </p:spTree>
    <p:extLst>
      <p:ext uri="{BB962C8B-B14F-4D97-AF65-F5344CB8AC3E}">
        <p14:creationId xmlns:p14="http://schemas.microsoft.com/office/powerpoint/2010/main" val="3374058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Тебе-моя любовь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4590" y="1600200"/>
            <a:ext cx="4174820" cy="4525963"/>
          </a:xfrm>
        </p:spPr>
      </p:pic>
    </p:spTree>
    <p:extLst>
      <p:ext uri="{BB962C8B-B14F-4D97-AF65-F5344CB8AC3E}">
        <p14:creationId xmlns:p14="http://schemas.microsoft.com/office/powerpoint/2010/main" val="316962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Во всех нарядах хороша лучезарная душа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32783" y="1600200"/>
            <a:ext cx="4078433" cy="4525963"/>
          </a:xfrm>
        </p:spPr>
      </p:pic>
    </p:spTree>
    <p:extLst>
      <p:ext uri="{BB962C8B-B14F-4D97-AF65-F5344CB8AC3E}">
        <p14:creationId xmlns:p14="http://schemas.microsoft.com/office/powerpoint/2010/main" val="3316450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Нарциссы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3017" y="1600200"/>
            <a:ext cx="4277965" cy="4525963"/>
          </a:xfrm>
        </p:spPr>
      </p:pic>
    </p:spTree>
    <p:extLst>
      <p:ext uri="{BB962C8B-B14F-4D97-AF65-F5344CB8AC3E}">
        <p14:creationId xmlns:p14="http://schemas.microsoft.com/office/powerpoint/2010/main" val="1980096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256</Words>
  <Application>Microsoft Office PowerPoint</Application>
  <PresentationFormat>Экран (4:3)</PresentationFormat>
  <Paragraphs>38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Приходько Инна Валерьевна объединение “Цветная палитра” ГБОУДОД ДДТ “Ораниенбаум” достижения педагога</vt:lpstr>
      <vt:lpstr>Книга Светланы Науменко “Капитаны новых миров” СБОРНИК СТИХОВ И ПЕСЕН с иллюстрациями Приходько Инны Валерьевны.</vt:lpstr>
      <vt:lpstr>О книге</vt:lpstr>
      <vt:lpstr>Обложка книги автор рисунка: Приходько Инна Валерьевна</vt:lpstr>
      <vt:lpstr>Авторство</vt:lpstr>
      <vt:lpstr>Оранжевое дерево</vt:lpstr>
      <vt:lpstr>Тебе-моя любовь</vt:lpstr>
      <vt:lpstr>Во всех нарядах хороша лучезарная душа</vt:lpstr>
      <vt:lpstr>Нарциссы</vt:lpstr>
      <vt:lpstr>Зонтики</vt:lpstr>
      <vt:lpstr>Ночной город</vt:lpstr>
      <vt:lpstr>Капитаны новых миров</vt:lpstr>
      <vt:lpstr>Лицо ночи</vt:lpstr>
      <vt:lpstr>Оранжевое дерево</vt:lpstr>
      <vt:lpstr>Пегас</vt:lpstr>
      <vt:lpstr>Город, овеянный славой</vt:lpstr>
      <vt:lpstr>стихотворение «лицо ночи"   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Кирсанова Лера</dc:title>
  <dc:creator>HP</dc:creator>
  <cp:lastModifiedBy>HP</cp:lastModifiedBy>
  <cp:revision>76</cp:revision>
  <dcterms:created xsi:type="dcterms:W3CDTF">2013-12-05T18:45:15Z</dcterms:created>
  <dcterms:modified xsi:type="dcterms:W3CDTF">2014-12-02T23:52:03Z</dcterms:modified>
</cp:coreProperties>
</file>