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DE57-A385-40C9-AE26-0A3CFAC0B55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A186B-606D-4A02-B751-71ED51771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0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lumMod val="94000"/>
                <a:alpha val="41000"/>
              </a:srgbClr>
            </a:gs>
            <a:gs pos="25000">
              <a:srgbClr val="FF6633">
                <a:alpha val="55000"/>
              </a:srgbClr>
            </a:gs>
            <a:gs pos="50000">
              <a:srgbClr val="FFFF00">
                <a:alpha val="65000"/>
              </a:srgbClr>
            </a:gs>
            <a:gs pos="75000">
              <a:srgbClr val="01A78F">
                <a:alpha val="76000"/>
              </a:srgbClr>
            </a:gs>
            <a:gs pos="100000">
              <a:srgbClr val="3366FF">
                <a:alpha val="7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Экскурсия по родному городу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Шишкина С.В.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6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4" y="160338"/>
            <a:ext cx="895292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no Pro" pitchFamily="18" charset="0"/>
              </a:rPr>
              <a:t>Сколько лет исполняется городу Магадану в </a:t>
            </a:r>
          </a:p>
          <a:p>
            <a:pPr algn="ctr"/>
            <a:r>
              <a:rPr lang="ru-RU" sz="3200" dirty="0" smtClean="0">
                <a:latin typeface="Arno Pro" pitchFamily="18" charset="0"/>
              </a:rPr>
              <a:t>2014 году?</a:t>
            </a:r>
            <a:endParaRPr lang="ru-RU" sz="3200" dirty="0">
              <a:latin typeface="Arno Pro" pitchFamily="18" charset="0"/>
            </a:endParaRPr>
          </a:p>
        </p:txBody>
      </p:sp>
      <p:sp>
        <p:nvSpPr>
          <p:cNvPr id="3" name="AutoShape 5" descr="http://rossiikarta.ru/karta-rossii-s-gorod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User\Desktop\светл вал\gorod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2-конечная звезда 3"/>
          <p:cNvSpPr/>
          <p:nvPr/>
        </p:nvSpPr>
        <p:spPr>
          <a:xfrm>
            <a:off x="2051720" y="2132856"/>
            <a:ext cx="4824536" cy="4032448"/>
          </a:xfrm>
          <a:prstGeom prst="star32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75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76672"/>
            <a:ext cx="436068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9600" dirty="0" smtClean="0"/>
              <a:t>Знатоки</a:t>
            </a:r>
            <a:endParaRPr lang="ru-RU" sz="9600" dirty="0"/>
          </a:p>
        </p:txBody>
      </p:sp>
      <p:pic>
        <p:nvPicPr>
          <p:cNvPr id="4098" name="Picture 2" descr="C:\Users\User\Desktop\светл вал\4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66513"/>
            <a:ext cx="5815434" cy="436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46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56263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9600" dirty="0" smtClean="0"/>
              <a:t>Олимпийцы</a:t>
            </a:r>
            <a:endParaRPr lang="ru-RU" sz="9600" dirty="0"/>
          </a:p>
        </p:txBody>
      </p:sp>
      <p:pic>
        <p:nvPicPr>
          <p:cNvPr id="5122" name="Picture 2" descr="C:\Users\User\Desktop\светл вал\c2RlbGFub3VuYXMucnUvdXBsb2Fkcy8yLzAvMjA1MTM0MzY2MDg4MS5qcGVnP19faWQ9MTU3ODM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99" y="2106317"/>
            <a:ext cx="6120680" cy="4595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73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06400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9600" dirty="0" smtClean="0"/>
              <a:t>Искусствоведы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81714"/>
            <a:ext cx="5466184" cy="4564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27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ветл вал\gorod0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2440" y="5501668"/>
            <a:ext cx="661912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7200" dirty="0" smtClean="0">
                <a:latin typeface="Arno Pro SmText" pitchFamily="18" charset="0"/>
              </a:rPr>
              <a:t>До новых встреч!</a:t>
            </a:r>
            <a:endParaRPr lang="ru-RU" sz="7200" dirty="0">
              <a:latin typeface="Arno Pro Sm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51" y="0"/>
            <a:ext cx="91834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ветл вал\0.79945500_1377152256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r="42260"/>
          <a:stretch/>
        </p:blipFill>
        <p:spPr bwMode="auto">
          <a:xfrm>
            <a:off x="323528" y="260648"/>
            <a:ext cx="2317687" cy="58326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9" y="1124744"/>
            <a:ext cx="4536503" cy="286232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no Pro Subhead" pitchFamily="18" charset="0"/>
              </a:rPr>
              <a:t>Главные часы города играют мелодию песни «Колымская трасса» композитора Бориса Тихонова</a:t>
            </a:r>
            <a:endParaRPr lang="ru-RU" sz="3600" dirty="0">
              <a:latin typeface="Arno Pro Subhea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820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Arno Pro" pitchFamily="18" charset="0"/>
              </a:rPr>
              <a:t>Чем похожи города Магадан и Санкт-Петербург?</a:t>
            </a:r>
            <a:endParaRPr lang="ru-RU" sz="3200" dirty="0">
              <a:latin typeface="Arno Pro" pitchFamily="18" charset="0"/>
            </a:endParaRPr>
          </a:p>
        </p:txBody>
      </p:sp>
      <p:pic>
        <p:nvPicPr>
          <p:cNvPr id="2050" name="Picture 2" descr="C:\Users\User\Desktop\светл вал\0_dc2f5_6f08ea6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33" y="1056213"/>
            <a:ext cx="3889215" cy="2592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User\Desktop\светл вал\piter1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6735"/>
            <a:ext cx="3600400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AutoShape 5" descr="http://rossiikarta.ru/karta-rossii-s-gorod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63688" y="5645973"/>
            <a:ext cx="511710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no Pro" pitchFamily="18" charset="0"/>
              </a:rPr>
              <a:t>Магадан и Санкт-Петербург </a:t>
            </a:r>
          </a:p>
          <a:p>
            <a:pPr algn="ctr"/>
            <a:r>
              <a:rPr lang="ru-RU" sz="3200" dirty="0" smtClean="0">
                <a:latin typeface="Arno Pro" pitchFamily="18" charset="0"/>
              </a:rPr>
              <a:t>находятся на одной параллели.</a:t>
            </a:r>
            <a:endParaRPr lang="ru-RU" sz="3200" dirty="0">
              <a:latin typeface="Arno Pro" pitchFamily="18" charset="0"/>
            </a:endParaRPr>
          </a:p>
        </p:txBody>
      </p:sp>
      <p:pic>
        <p:nvPicPr>
          <p:cNvPr id="1026" name="Picture 2" descr="C:\Users\User\Desktop\светл вал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0" y="980728"/>
            <a:ext cx="8147670" cy="45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5844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Arno Pro" pitchFamily="18" charset="0"/>
              </a:rPr>
              <a:t>Какая композиция находится при въезде в Магадан?</a:t>
            </a:r>
            <a:endParaRPr lang="ru-RU" sz="3200" dirty="0">
              <a:latin typeface="Arno Pro" pitchFamily="18" charset="0"/>
            </a:endParaRPr>
          </a:p>
        </p:txBody>
      </p:sp>
      <p:sp>
        <p:nvSpPr>
          <p:cNvPr id="3" name="AutoShape 5" descr="http://rossiikarta.ru/karta-rossii-s-gorod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60032" y="5483821"/>
            <a:ext cx="30828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no Pro" pitchFamily="18" charset="0"/>
              </a:rPr>
              <a:t>Олень и олененок</a:t>
            </a:r>
            <a:endParaRPr lang="ru-RU" sz="3200" dirty="0">
              <a:latin typeface="Arno Pro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1412776"/>
            <a:ext cx="4805751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9" r="44383" b="18844"/>
          <a:stretch/>
        </p:blipFill>
        <p:spPr>
          <a:xfrm>
            <a:off x="457287" y="927935"/>
            <a:ext cx="3031505" cy="5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332656"/>
            <a:ext cx="81369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no Pro" pitchFamily="18" charset="0"/>
              </a:rPr>
              <a:t>Назовите улицу города носящую имя </a:t>
            </a:r>
            <a:r>
              <a:rPr lang="ru-RU" sz="3200" dirty="0" err="1" smtClean="0">
                <a:latin typeface="Arno Pro" pitchFamily="18" charset="0"/>
              </a:rPr>
              <a:t>магаданца</a:t>
            </a:r>
            <a:r>
              <a:rPr lang="ru-RU" sz="3200" dirty="0" smtClean="0">
                <a:latin typeface="Arno Pro" pitchFamily="18" charset="0"/>
              </a:rPr>
              <a:t> – Героя Советского Союза, повторившего подвиг Александра Матросова.</a:t>
            </a:r>
            <a:endParaRPr lang="ru-RU" sz="3200" dirty="0">
              <a:latin typeface="Arno Pro" pitchFamily="18" charset="0"/>
            </a:endParaRPr>
          </a:p>
        </p:txBody>
      </p:sp>
      <p:sp>
        <p:nvSpPr>
          <p:cNvPr id="3" name="AutoShape 5" descr="http://rossiikarta.ru/karta-rossii-s-gorod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851920" y="5949280"/>
            <a:ext cx="50145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no Pro" pitchFamily="18" charset="0"/>
              </a:rPr>
              <a:t>Иван </a:t>
            </a:r>
            <a:r>
              <a:rPr lang="ru-RU" sz="3200" dirty="0" err="1" smtClean="0">
                <a:latin typeface="Arno Pro" pitchFamily="18" charset="0"/>
              </a:rPr>
              <a:t>Куприянович</a:t>
            </a:r>
            <a:r>
              <a:rPr lang="ru-RU" sz="3200" dirty="0" smtClean="0">
                <a:latin typeface="Arno Pro" pitchFamily="18" charset="0"/>
              </a:rPr>
              <a:t> </a:t>
            </a:r>
            <a:r>
              <a:rPr lang="ru-RU" sz="3200" dirty="0" err="1" smtClean="0">
                <a:latin typeface="Arno Pro" pitchFamily="18" charset="0"/>
              </a:rPr>
              <a:t>Скуридин</a:t>
            </a:r>
            <a:endParaRPr lang="ru-RU" sz="3200" dirty="0">
              <a:latin typeface="Arno Pro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83222"/>
            <a:ext cx="2376264" cy="297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4" y="2132856"/>
            <a:ext cx="2751945" cy="4551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2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160338"/>
            <a:ext cx="842493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no Pro" pitchFamily="18" charset="0"/>
              </a:rPr>
              <a:t>В честь какого знаменитого академика названа одна из улиц города?</a:t>
            </a:r>
            <a:endParaRPr lang="ru-RU" sz="3200" dirty="0">
              <a:latin typeface="Arno Pro" pitchFamily="18" charset="0"/>
            </a:endParaRPr>
          </a:p>
        </p:txBody>
      </p:sp>
      <p:sp>
        <p:nvSpPr>
          <p:cNvPr id="3" name="AutoShape 5" descr="http://rossiikarta.ru/karta-rossii-s-gorod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95012" y="5664457"/>
            <a:ext cx="51539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no Pro" pitchFamily="18" charset="0"/>
              </a:rPr>
              <a:t>Сергей Сергеевич </a:t>
            </a:r>
            <a:r>
              <a:rPr lang="ru-RU" sz="3200" dirty="0" err="1" smtClean="0">
                <a:latin typeface="Arno Pro" pitchFamily="18" charset="0"/>
              </a:rPr>
              <a:t>Наровчатов</a:t>
            </a:r>
            <a:endParaRPr lang="ru-RU" sz="3200" dirty="0">
              <a:latin typeface="Arno Pro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377950"/>
            <a:ext cx="3175000" cy="410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4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160338"/>
            <a:ext cx="84249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no Pro" pitchFamily="18" charset="0"/>
              </a:rPr>
              <a:t>Какой бард посвятил песню </a:t>
            </a:r>
            <a:r>
              <a:rPr lang="ru-RU" sz="3200" dirty="0" err="1" smtClean="0">
                <a:latin typeface="Arno Pro" pitchFamily="18" charset="0"/>
              </a:rPr>
              <a:t>Нагаевской</a:t>
            </a:r>
            <a:r>
              <a:rPr lang="ru-RU" sz="3200" dirty="0" smtClean="0">
                <a:latin typeface="Arno Pro" pitchFamily="18" charset="0"/>
              </a:rPr>
              <a:t> Бухте?</a:t>
            </a:r>
            <a:endParaRPr lang="ru-RU" sz="3200" dirty="0">
              <a:latin typeface="Arno Pro" pitchFamily="18" charset="0"/>
            </a:endParaRPr>
          </a:p>
        </p:txBody>
      </p:sp>
      <p:sp>
        <p:nvSpPr>
          <p:cNvPr id="3" name="AutoShape 5" descr="http://rossiikarta.ru/karta-rossii-s-gorod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705417" y="5664457"/>
            <a:ext cx="1733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no Pro" pitchFamily="18" charset="0"/>
              </a:rPr>
              <a:t>А. Нагаев</a:t>
            </a:r>
            <a:endParaRPr lang="ru-RU" sz="3200" dirty="0">
              <a:latin typeface="Arno Pro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08720"/>
            <a:ext cx="685800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160338"/>
            <a:ext cx="84249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no Pro" pitchFamily="18" charset="0"/>
              </a:rPr>
              <a:t>Какой микрорайон Магадана самый весёлый?</a:t>
            </a:r>
            <a:endParaRPr lang="ru-RU" sz="3200" dirty="0">
              <a:latin typeface="Arno Pro" pitchFamily="18" charset="0"/>
            </a:endParaRPr>
          </a:p>
        </p:txBody>
      </p:sp>
      <p:sp>
        <p:nvSpPr>
          <p:cNvPr id="3" name="AutoShape 5" descr="http://rossiikarta.ru/karta-rossii-s-gorod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96" y="908720"/>
            <a:ext cx="6858000" cy="4541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793584" y="5664457"/>
            <a:ext cx="15568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no Pro" pitchFamily="18" charset="0"/>
              </a:rPr>
              <a:t>Веселый</a:t>
            </a:r>
            <a:endParaRPr lang="ru-RU" sz="3200" dirty="0">
              <a:latin typeface="Arno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113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Экскурсия по родному городу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Прогулки по родному городу</dc:title>
  <dc:creator>User</dc:creator>
  <cp:lastModifiedBy>User</cp:lastModifiedBy>
  <cp:revision>17</cp:revision>
  <dcterms:created xsi:type="dcterms:W3CDTF">2014-01-17T04:55:26Z</dcterms:created>
  <dcterms:modified xsi:type="dcterms:W3CDTF">2014-01-20T08:51:20Z</dcterms:modified>
</cp:coreProperties>
</file>