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7" r:id="rId3"/>
    <p:sldId id="278" r:id="rId4"/>
    <p:sldId id="279" r:id="rId5"/>
    <p:sldId id="262" r:id="rId6"/>
    <p:sldId id="282" r:id="rId7"/>
    <p:sldId id="271" r:id="rId8"/>
    <p:sldId id="272" r:id="rId9"/>
    <p:sldId id="274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645024"/>
            <a:ext cx="7776863" cy="3046988"/>
          </a:xfrm>
          <a:prstGeom prst="rect">
            <a:avLst/>
          </a:prstGeom>
          <a:noFill/>
        </p:spPr>
        <p:txBody>
          <a:bodyPr wrap="square" rtlCol="0">
            <a:prstTxWarp prst="textDeflateInflate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Символом ДНЯ ПОБЕДЫ является гвоздика. Полыхающие красным пламенем гвоздики словно напоминали прохожим: за Победу было пролито немало крови, отдано немало жизней…И эти гвоздики 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дарят 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тем, кто завоевал для нас эту победу и свободу – ветеранам. и тем, кто не вернулся с полей сражения – возлагают к памятнику и вечному огню.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692696"/>
            <a:ext cx="5580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...Летней ночью, на рассвете,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Гитлер дал войскам приказ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 послал солдат немецких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Против всех людей советских,—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Это значит — против нас.</a:t>
            </a:r>
            <a:endParaRPr lang="ru-RU" sz="28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389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Утро. Рассвет. За окнами тихо шумят деревья. В домах тишина . Мирно спят люди. И вдруг…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Говорит Москва!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Говорит Москва!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653136"/>
            <a:ext cx="8499443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Вставай, страна огромная…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43"/>
            <a:ext cx="2880320" cy="6787333"/>
          </a:xfrm>
          <a:prstGeom prst="rect">
            <a:avLst/>
          </a:prstGeom>
        </p:spPr>
        <p:txBody>
          <a:bodyPr wrap="square">
            <a:prstTxWarp prst="textFadeRight">
              <a:avLst/>
            </a:prstTxWarp>
            <a:spAutoFit/>
          </a:bodyPr>
          <a:lstStyle/>
          <a:p>
            <a:r>
              <a:rPr lang="ru-RU" sz="2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Война не пощадила никого, она обрушилась на детей также, как на взрослых, - взрывами, голодом, холодом. Дальше – вой сирен, бомбежки, убежища, сожженные, разоренные дома, потеря близких. В жестокой слепоте своей она соединила несоединимое: дети и кровь, смерть…</a:t>
            </a:r>
            <a:endParaRPr lang="ru-RU" sz="2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7" name="Picture 3" descr="C:\Users\user\Desktop\Классный час Ради жизни на Земле\1314098241_big_759633b82c074f4e2660ad3a610ca83c130466166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1268760"/>
            <a:ext cx="582025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89487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15719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Солдаты с фронта присылали письма и фотографии своим родным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179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2014-01-24T10:52:08Z</dcterms:created>
  <dcterms:modified xsi:type="dcterms:W3CDTF">2014-01-24T11:33:04Z</dcterms:modified>
</cp:coreProperties>
</file>