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07159"/>
      </p:ext>
    </p:extLst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95123"/>
      </p:ext>
    </p:extLst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158177"/>
      </p:ext>
    </p:extLst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9002"/>
      </p:ext>
    </p:extLst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97960"/>
      </p:ext>
    </p:extLst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63425"/>
      </p:ext>
    </p:extLst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631049"/>
      </p:ext>
    </p:extLst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53574"/>
      </p:ext>
    </p:extLst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440658"/>
      </p:ext>
    </p:extLst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73129"/>
      </p:ext>
    </p:extLst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02808"/>
      </p:ext>
    </p:extLst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47000"/>
                    </a14:imgEffect>
                    <a14:imgEffect>
                      <a14:brightnessContrast bright="18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3FEF3-CD28-4629-A068-D0BEAE11FA2A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18FC-A54B-41E9-8E71-CE250B8B6F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4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Приходько Инна Валерьевна</a:t>
            </a:r>
            <a:br>
              <a:rPr lang="ru-RU" dirty="0" smtClean="0"/>
            </a:br>
            <a:r>
              <a:rPr lang="ru-RU" dirty="0" smtClean="0"/>
              <a:t>ГБОУДОД ДДТ </a:t>
            </a:r>
            <a:r>
              <a:rPr lang="en-US" dirty="0" smtClean="0"/>
              <a:t>“</a:t>
            </a:r>
            <a:r>
              <a:rPr lang="ru-RU" dirty="0" smtClean="0"/>
              <a:t>Ораниенбаум</a:t>
            </a:r>
            <a:r>
              <a:rPr lang="en-US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объединение </a:t>
            </a:r>
            <a:r>
              <a:rPr lang="en-US" dirty="0" smtClean="0"/>
              <a:t>“</a:t>
            </a:r>
            <a:r>
              <a:rPr lang="ru-RU" dirty="0" smtClean="0"/>
              <a:t>Цветная палитра</a:t>
            </a:r>
            <a:r>
              <a:rPr lang="en-US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ГБОУДОД ДДТ </a:t>
            </a:r>
            <a:r>
              <a:rPr lang="en-US" dirty="0" smtClean="0"/>
              <a:t>“</a:t>
            </a:r>
            <a:r>
              <a:rPr lang="ru-RU" dirty="0" smtClean="0"/>
              <a:t>ОРАНИЕНБАУМ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80928"/>
            <a:ext cx="7416824" cy="3600400"/>
          </a:xfrm>
        </p:spPr>
        <p:txBody>
          <a:bodyPr>
            <a:normAutofit fontScale="77500" lnSpcReduction="20000"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Презентация  </a:t>
            </a:r>
            <a:r>
              <a:rPr lang="en-US" sz="7200" dirty="0" smtClean="0">
                <a:solidFill>
                  <a:srgbClr val="FF0000"/>
                </a:solidFill>
              </a:rPr>
              <a:t>“70</a:t>
            </a:r>
            <a:r>
              <a:rPr lang="ru-RU" sz="7200" dirty="0" err="1" smtClean="0">
                <a:solidFill>
                  <a:srgbClr val="FF0000"/>
                </a:solidFill>
              </a:rPr>
              <a:t>летию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</a:rPr>
              <a:t>победыв</a:t>
            </a:r>
            <a:r>
              <a:rPr lang="ru-RU" sz="7200" dirty="0" smtClean="0">
                <a:solidFill>
                  <a:srgbClr val="FF0000"/>
                </a:solidFill>
              </a:rPr>
              <a:t> Великой отечественной войне</a:t>
            </a:r>
            <a:r>
              <a:rPr lang="en-US" sz="7200" dirty="0" smtClean="0">
                <a:solidFill>
                  <a:srgbClr val="FF0000"/>
                </a:solidFill>
              </a:rPr>
              <a:t>”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18815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err="1" smtClean="0"/>
              <a:t>Байрачный</a:t>
            </a:r>
            <a:r>
              <a:rPr lang="ru-RU" dirty="0" smtClean="0"/>
              <a:t> Влад</a:t>
            </a:r>
            <a:endParaRPr lang="ru-RU" dirty="0"/>
          </a:p>
        </p:txBody>
      </p:sp>
      <p:pic>
        <p:nvPicPr>
          <p:cNvPr id="19458" name="Picture 2" descr="C:\Users\HP\Desktop\Новая папка (2)\байрачныйвлад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272808" cy="526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843831"/>
      </p:ext>
    </p:extLst>
  </p:cSld>
  <p:clrMapOvr>
    <a:masterClrMapping/>
  </p:clrMapOvr>
  <p:transition advClick="0"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Вичкасова</a:t>
            </a:r>
            <a:r>
              <a:rPr lang="ru-RU" dirty="0" smtClean="0"/>
              <a:t> Юля</a:t>
            </a:r>
            <a:endParaRPr lang="ru-RU" dirty="0"/>
          </a:p>
        </p:txBody>
      </p:sp>
      <p:pic>
        <p:nvPicPr>
          <p:cNvPr id="20482" name="Picture 2" descr="C:\Users\HP\Desktop\Новая папка (2)\вичкасова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1571524"/>
            <a:ext cx="3953976" cy="473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348701"/>
      </p:ext>
    </p:extLst>
  </p:cSld>
  <p:clrMapOvr>
    <a:masterClrMapping/>
  </p:clrMapOvr>
  <p:transition advClick="0"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HP\Desktop\Новая папка (2)\иннп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8180420" cy="592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215628"/>
      </p:ext>
    </p:extLst>
  </p:cSld>
  <p:clrMapOvr>
    <a:masterClrMapping/>
  </p:clrMapOvr>
  <p:transition advClick="0" advTm="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404664"/>
            <a:ext cx="6691314" cy="472128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5734997"/>
            <a:ext cx="21934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Педагог: Приходько </a:t>
            </a:r>
          </a:p>
          <a:p>
            <a:r>
              <a:rPr lang="ru-RU" dirty="0" smtClean="0"/>
              <a:t>Инна Валерьевна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6372036"/>
            <a:ext cx="473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</a:t>
            </a:r>
            <a:r>
              <a:rPr lang="ru-RU" dirty="0"/>
              <a:t>б</a:t>
            </a:r>
            <a:r>
              <a:rPr lang="ru-RU" dirty="0" smtClean="0"/>
              <a:t>ъединение по изобразительному искусству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732927"/>
      </p:ext>
    </p:extLst>
  </p:cSld>
  <p:clrMapOvr>
    <a:masterClrMapping/>
  </p:clrMapOvr>
  <p:transition advClick="0"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1268760"/>
            <a:ext cx="3835400" cy="27363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РАБОТЫ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>
                <a:solidFill>
                  <a:srgbClr val="FF0000"/>
                </a:solidFill>
              </a:rPr>
              <a:t> ПРЕДСТАВЛЕННЫЕ НА ДАННОЙ ВЫСТАВКЕ УЧЕНИКАМИ НАШЕГО ОЪБЕДИНЕНИЯ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3.  Цель конкурса: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 smtClean="0"/>
          </a:p>
          <a:p>
            <a:r>
              <a:rPr lang="ru-RU" dirty="0" smtClean="0"/>
              <a:t>Содействовать развитию творческих способностей детей.</a:t>
            </a:r>
          </a:p>
          <a:p>
            <a:r>
              <a:rPr lang="ru-RU" dirty="0" smtClean="0"/>
              <a:t>Повышение интереса к искусству</a:t>
            </a:r>
            <a:r>
              <a:rPr lang="en-US" dirty="0" smtClean="0"/>
              <a:t>,</a:t>
            </a:r>
            <a:r>
              <a:rPr lang="ru-RU" dirty="0" smtClean="0"/>
              <a:t> к истории своей Родины </a:t>
            </a:r>
          </a:p>
          <a:p>
            <a:r>
              <a:rPr lang="ru-RU" dirty="0" smtClean="0"/>
              <a:t>      Пропаганда детского творчества, поощрение талантливых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957119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3123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стихотворение «лицо ночи</a:t>
            </a:r>
            <a:r>
              <a:rPr lang="ru-RU" b="1" dirty="0" smtClean="0">
                <a:solidFill>
                  <a:srgbClr val="FF0000"/>
                </a:solidFill>
              </a:rPr>
              <a:t>"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Узнаю, узнаю этот почерк...</a:t>
            </a:r>
          </a:p>
          <a:p>
            <a:r>
              <a:rPr lang="ru-RU" dirty="0" smtClean="0"/>
              <a:t>Каллиграфию трав, росчерк веток..</a:t>
            </a:r>
          </a:p>
          <a:p>
            <a:r>
              <a:rPr lang="ru-RU" dirty="0" smtClean="0"/>
              <a:t>Эти вечные </a:t>
            </a:r>
          </a:p>
          <a:p>
            <a:r>
              <a:rPr lang="ru-RU" dirty="0" smtClean="0"/>
              <a:t> Ритмы и Рифмы...</a:t>
            </a:r>
          </a:p>
          <a:p>
            <a:r>
              <a:rPr lang="ru-RU" dirty="0" smtClean="0"/>
              <a:t>Там , в бутонах наполненных цветом</a:t>
            </a:r>
          </a:p>
          <a:p>
            <a:r>
              <a:rPr lang="ru-RU" dirty="0" smtClean="0"/>
              <a:t> И в весенней  " тяжести" почек,</a:t>
            </a:r>
          </a:p>
          <a:p>
            <a:r>
              <a:rPr lang="ru-RU" dirty="0" smtClean="0"/>
              <a:t>Скрыты тайны</a:t>
            </a:r>
          </a:p>
          <a:p>
            <a:r>
              <a:rPr lang="ru-RU" dirty="0" smtClean="0"/>
              <a:t> Меры и Роста.</a:t>
            </a:r>
          </a:p>
          <a:p>
            <a:r>
              <a:rPr lang="ru-RU" dirty="0" smtClean="0"/>
              <a:t>Чтобы вновь прочитать могли мы </a:t>
            </a:r>
          </a:p>
          <a:p>
            <a:r>
              <a:rPr lang="ru-RU" dirty="0" smtClean="0"/>
              <a:t> Письмена...</a:t>
            </a:r>
          </a:p>
          <a:p>
            <a:r>
              <a:rPr lang="ru-RU" dirty="0" smtClean="0"/>
              <a:t>Письмена Природы</a:t>
            </a:r>
          </a:p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    Антонина </a:t>
            </a:r>
            <a:r>
              <a:rPr lang="ru-RU" dirty="0" err="1" smtClean="0"/>
              <a:t>Бикарюк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938511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АВТОРЫ</a:t>
            </a:r>
            <a:r>
              <a:rPr lang="en-US" dirty="0" smtClean="0"/>
              <a:t>: </a:t>
            </a:r>
            <a:r>
              <a:rPr lang="ru-RU" dirty="0"/>
              <a:t>Т</a:t>
            </a:r>
            <a:r>
              <a:rPr lang="ru-RU" dirty="0" smtClean="0"/>
              <a:t>окарева </a:t>
            </a:r>
            <a:r>
              <a:rPr lang="ru-RU" dirty="0"/>
              <a:t>У</a:t>
            </a:r>
            <a:r>
              <a:rPr lang="ru-RU" dirty="0" smtClean="0"/>
              <a:t>льяна</a:t>
            </a:r>
            <a:r>
              <a:rPr lang="en-US" dirty="0" smtClean="0"/>
              <a:t>, </a:t>
            </a:r>
            <a:r>
              <a:rPr lang="ru-RU" dirty="0" err="1"/>
              <a:t>Ч</a:t>
            </a:r>
            <a:r>
              <a:rPr lang="ru-RU" dirty="0" err="1" smtClean="0"/>
              <a:t>еркашнева</a:t>
            </a:r>
            <a:r>
              <a:rPr lang="ru-RU" dirty="0" smtClean="0"/>
              <a:t> Света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HP\Desktop\Новая папка (2)\токареваульян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17984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HP\Desktop\Новая папка (2)\черкашнева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617216"/>
            <a:ext cx="3240360" cy="44760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758390846"/>
      </p:ext>
    </p:extLst>
  </p:cSld>
  <p:clrMapOvr>
    <a:masterClrMapping/>
  </p:clrMapOvr>
  <p:transition advClick="0"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АВТОРЫ</a:t>
            </a:r>
            <a:r>
              <a:rPr lang="en-US" dirty="0" smtClean="0"/>
              <a:t>:</a:t>
            </a:r>
            <a:r>
              <a:rPr lang="ru-RU" dirty="0" smtClean="0"/>
              <a:t>Долгорукова Катя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Соснин </a:t>
            </a:r>
            <a:r>
              <a:rPr lang="ru-RU" dirty="0"/>
              <a:t>М</a:t>
            </a:r>
            <a:r>
              <a:rPr lang="ru-RU" dirty="0" smtClean="0"/>
              <a:t>иша</a:t>
            </a:r>
            <a:endParaRPr lang="ru-RU" dirty="0"/>
          </a:p>
        </p:txBody>
      </p:sp>
      <p:pic>
        <p:nvPicPr>
          <p:cNvPr id="14338" name="Picture 2" descr="C:\Users\HP\Desktop\Новая папка (2)\рождество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487395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HP\Desktop\Новая папка (2)\соснин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517748"/>
            <a:ext cx="3312368" cy="457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042405"/>
      </p:ext>
    </p:extLst>
  </p:cSld>
  <p:clrMapOvr>
    <a:masterClrMapping/>
  </p:clrMapOvr>
  <p:transition advClick="0"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Локинская</a:t>
            </a:r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офия</a:t>
            </a:r>
            <a:endParaRPr lang="ru-RU" dirty="0"/>
          </a:p>
        </p:txBody>
      </p:sp>
      <p:pic>
        <p:nvPicPr>
          <p:cNvPr id="15362" name="Picture 2" descr="C:\Users\HP\Desktop\Новая папка (2)\локинская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353681"/>
            <a:ext cx="6497808" cy="531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732951"/>
      </p:ext>
    </p:extLst>
  </p:cSld>
  <p:clrMapOvr>
    <a:masterClrMapping/>
  </p:clrMapOvr>
  <p:transition advClick="0"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/>
              <a:t>Ф</a:t>
            </a:r>
            <a:r>
              <a:rPr lang="ru-RU" dirty="0" err="1" smtClean="0"/>
              <a:t>иберт</a:t>
            </a:r>
            <a:r>
              <a:rPr lang="ru-RU" dirty="0" smtClean="0"/>
              <a:t> </a:t>
            </a:r>
            <a:r>
              <a:rPr lang="ru-RU" dirty="0"/>
              <a:t>Л</a:t>
            </a:r>
            <a:r>
              <a:rPr lang="ru-RU" dirty="0" smtClean="0"/>
              <a:t>иза</a:t>
            </a:r>
            <a:endParaRPr lang="ru-RU" dirty="0"/>
          </a:p>
        </p:txBody>
      </p:sp>
      <p:pic>
        <p:nvPicPr>
          <p:cNvPr id="16386" name="Picture 2" descr="C:\Users\HP\Desktop\Новая папка (2)\филбертлиза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552728" cy="474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695480"/>
      </p:ext>
    </p:extLst>
  </p:cSld>
  <p:clrMapOvr>
    <a:masterClrMapping/>
  </p:clrMapOvr>
  <p:transition advClick="0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Лиманская</a:t>
            </a:r>
            <a:r>
              <a:rPr lang="ru-RU" dirty="0" smtClean="0"/>
              <a:t> </a:t>
            </a:r>
            <a:r>
              <a:rPr lang="ru-RU" dirty="0"/>
              <a:t>Р</a:t>
            </a:r>
            <a:r>
              <a:rPr lang="ru-RU" dirty="0" smtClean="0"/>
              <a:t>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C:\Users\HP\Desktop\Новая папка (2)\ритлиманскаяа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912768" cy="500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452188"/>
      </p:ext>
    </p:extLst>
  </p:cSld>
  <p:clrMapOvr>
    <a:masterClrMapping/>
  </p:clrMapOvr>
  <p:transition advClick="0"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Иванова Арина</a:t>
            </a:r>
            <a:endParaRPr lang="ru-RU" dirty="0"/>
          </a:p>
        </p:txBody>
      </p:sp>
      <p:pic>
        <p:nvPicPr>
          <p:cNvPr id="18434" name="Picture 2" descr="C:\Users\HP\Desktop\Новая папка (2)\иванова арина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1560959"/>
            <a:ext cx="333623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586527"/>
      </p:ext>
    </p:extLst>
  </p:cSld>
  <p:clrMapOvr>
    <a:masterClrMapping/>
  </p:clrMapOvr>
  <p:transition advClick="0" advTm="500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155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Приходько Инна Валерьевна ГБОУДОД ДДТ “Ораниенбаум” объединение “Цветная палитра” ГБОУДОД ДДТ “ОРАНИЕНБАУМ”</vt:lpstr>
      <vt:lpstr>РАБОТЫ, ПРЕДСТАВЛЕННЫЕ НА ДАННОЙ ВЫСТАВКЕ УЧЕНИКАМИ НАШЕГО ОЪБЕДИНЕНИЯ</vt:lpstr>
      <vt:lpstr>стихотворение «лицо ночи"   </vt:lpstr>
      <vt:lpstr>АВТОРЫ: Токарева Ульяна, Черкашнева Света</vt:lpstr>
      <vt:lpstr>АВТОРЫ:Долгорукова Катя,  Соснин Миша</vt:lpstr>
      <vt:lpstr>АВТОР: Локинская София</vt:lpstr>
      <vt:lpstr>АВТОР: Фиберт Лиза</vt:lpstr>
      <vt:lpstr>АВТОР: Лиманская Рита</vt:lpstr>
      <vt:lpstr>АВТОР: Иванова Арина</vt:lpstr>
      <vt:lpstr>Автор:Байрачный Влад</vt:lpstr>
      <vt:lpstr>Автор: Вичкасова Юля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Кирсанова Лера</dc:title>
  <dc:creator>HP</dc:creator>
  <cp:lastModifiedBy>HP</cp:lastModifiedBy>
  <cp:revision>65</cp:revision>
  <dcterms:created xsi:type="dcterms:W3CDTF">2013-12-05T18:45:15Z</dcterms:created>
  <dcterms:modified xsi:type="dcterms:W3CDTF">2014-12-02T23:58:09Z</dcterms:modified>
</cp:coreProperties>
</file>