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6%D0%B5%D0%BD%D1%8F%20%D1%82%D0%B0%D0%B1%D0%B0%D0%BA%D0%BE%D0%B2&amp;img_url=http%3A%2F%2Fs2.hostingkartinok.com%2Fuploads%2Fimages%2F2012%2F11%2F6f073604b014eedc01c94e399fdf5429.jpg&amp;pos=8&amp;rpt=simage&amp;lr=213&amp;noreask=1&amp;source=wiz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text=%D0%B6%D0%B5%D0%BD%D1%8F%20%D1%82%D0%B0%D0%B1%D0%B0%D0%BA%D0%BE%D0%B2&amp;noreask=1&amp;pos=26&amp;lr=213&amp;rpt=simage&amp;uinfo=ww-1349-wh-673-fw-1124-fh-467-pd-1&amp;img_url=http%3A%2F%2Fpolitikus.ru%2Fuploads%2Fposts%2F2013-09%2F1379246201_mogila-zheni-tabakov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fp=1&amp;uinfo=ww-1349-wh-673-fw-1124-fh-467-pd-1&amp;p=1&amp;text=%D0%B6%D0%B5%D0%BD%D1%8F%20%D1%82%D0%B0%D0%B1%D0%B0%D0%BA%D0%BE%D0%B2&amp;noreask=1&amp;pos=41&amp;rpt=simage&amp;lr=213&amp;img_url=http%3A%2F%2Fnstarikov.ru%2Fnew%2Fwp-content%2Fuploads%2F2013%2F09%2F2407-ordien-za-muzhiestvo1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8964488" cy="504031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Классный час на тему  </a:t>
            </a:r>
            <a:r>
              <a:rPr lang="ru-RU" sz="6000" b="1" dirty="0" smtClean="0">
                <a:solidFill>
                  <a:schemeClr val="tx1"/>
                </a:solidFill>
              </a:rPr>
              <a:t/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b="1" dirty="0" smtClean="0">
                <a:solidFill>
                  <a:schemeClr val="tx1"/>
                </a:solidFill>
              </a:rPr>
              <a:t>«</a:t>
            </a:r>
            <a:r>
              <a:rPr lang="ru-RU" sz="6000" b="1" dirty="0" smtClean="0">
                <a:solidFill>
                  <a:schemeClr val="tx1"/>
                </a:solidFill>
              </a:rPr>
              <a:t>Герой Женя Табаков»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Подготовила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: классный руководитель 5 класса «А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Ю.А. Румянцева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6000" b="1" i="1" dirty="0" smtClean="0"/>
              <a:t>Человек жив памятью – </a:t>
            </a:r>
            <a:endParaRPr lang="ru-RU" sz="6000" b="1" i="1" dirty="0" smtClean="0"/>
          </a:p>
          <a:p>
            <a:pPr algn="ctr"/>
            <a:r>
              <a:rPr lang="ru-RU" sz="6000" b="1" i="1" dirty="0" smtClean="0"/>
              <a:t>пока </a:t>
            </a:r>
            <a:r>
              <a:rPr lang="ru-RU" sz="6000" b="1" i="1" dirty="0" smtClean="0"/>
              <a:t>есть память, </a:t>
            </a:r>
            <a:endParaRPr lang="ru-RU" sz="6000" b="1" i="1" dirty="0" smtClean="0"/>
          </a:p>
          <a:p>
            <a:pPr algn="ctr"/>
            <a:r>
              <a:rPr lang="ru-RU" sz="6000" b="1" i="1" dirty="0" smtClean="0"/>
              <a:t>есть </a:t>
            </a:r>
            <a:r>
              <a:rPr lang="ru-RU" sz="6000" b="1" i="1" dirty="0" smtClean="0"/>
              <a:t>жизнь на </a:t>
            </a:r>
            <a:r>
              <a:rPr lang="ru-RU" sz="6000" b="1" i="1" dirty="0" smtClean="0"/>
              <a:t>Земле.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1412776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Самый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молодой гражданин России, ставший кавалером ордена Мужества, – </a:t>
            </a:r>
            <a:endParaRPr lang="ru-RU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Женя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Табаков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http://mreen-main.s3.amazonaws.com/uploads/images/00/00/11/2012/11/13/ca863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3752850" cy="4067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Евгений Евгеньевич Табаков (6 марта 2001 — 28 ноября 2008) — российский мальчик, погибший при защите сестры от насильника.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Награждён </a:t>
            </a:r>
            <a:r>
              <a:rPr lang="ru-RU" sz="3600" b="1" dirty="0" smtClean="0"/>
              <a:t>орденом Мужества (посмертно).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684585" y="1052736"/>
            <a:ext cx="982858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 был учащимся начальной школы,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Любил сестрёнку старшую свою.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Кто виноват, что смерть пришла так скоро,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Кого винить в этом? Судьбу?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сестрой он возвращается из школы,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Сегодня день такой же как всегда,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Сегодня он, по-прежнему, весёлый!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Увы, не знал, что ждёт его беда.»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Можевитена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Кристина,  11 класс, с. Ямкино, МОУ  СОШ №45)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37125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*Ребята как вы можете охарактеризовать поступок Жени?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*   Как бы вы поступили в данной ситуации?</a:t>
            </a: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    Знаете ли вы о каких –либо людях совершивших подвиг?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nstarikov.ru/new/wp-content/uploads/2013/09/%D0%9C%D0%BE%D0%B3%D0%B8%D0%BB%D0%B0-%D0%96%D0%B5%D0%BD%D0%B8-%D0%A2%D0%B0%D0%B1%D0%B0%D0%BA%D0%BE%D0%B2%D0%B0-450x67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3600400" cy="5112568"/>
          </a:xfrm>
          <a:prstGeom prst="rect">
            <a:avLst/>
          </a:prstGeom>
          <a:noFill/>
        </p:spPr>
      </p:pic>
      <p:pic>
        <p:nvPicPr>
          <p:cNvPr id="20484" name="Picture 4" descr="http://nstarikov.ru/new/wp-content/uploads/2013/09/2407-ordien-za-muzhiestv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628800"/>
            <a:ext cx="4411613" cy="3419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05804" y="1638182"/>
            <a:ext cx="73323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жизни всегда есть место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подвигу!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157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Классный час на тему   «Герой Женя Табаков»  Подготовила: классный руководитель 5 класса «А»  Ю.А. Румянцева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на тему   «Герой Женя Табаков»  Подготовила: классный руководитель 5 класса «А»  Ю.А. Румянцева </dc:title>
  <dc:creator>Коля</dc:creator>
  <cp:lastModifiedBy>Коля</cp:lastModifiedBy>
  <cp:revision>2</cp:revision>
  <dcterms:created xsi:type="dcterms:W3CDTF">2014-01-22T13:28:36Z</dcterms:created>
  <dcterms:modified xsi:type="dcterms:W3CDTF">2014-01-22T13:45:41Z</dcterms:modified>
</cp:coreProperties>
</file>