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5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9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6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3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7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0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7000"/>
                    </a14:imgEffect>
                    <a14:imgEffect>
                      <a14:brightnessContrast bright="18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3FEF3-CD28-4629-A068-D0BEAE11FA2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18FC-A54B-41E9-8E71-CE250B8B6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</a:t>
            </a:r>
            <a:br>
              <a:rPr lang="ru-RU" dirty="0" smtClean="0"/>
            </a:br>
            <a:r>
              <a:rPr lang="ru-RU" dirty="0" smtClean="0"/>
              <a:t>Приходько Инна Валерьевна</a:t>
            </a:r>
            <a:br>
              <a:rPr lang="ru-RU" dirty="0" smtClean="0"/>
            </a:br>
            <a:r>
              <a:rPr lang="ru-RU" dirty="0" smtClean="0"/>
              <a:t>ГБОУДОД ДДТ </a:t>
            </a:r>
            <a:r>
              <a:rPr lang="en-US" dirty="0" smtClean="0"/>
              <a:t>“</a:t>
            </a:r>
            <a:r>
              <a:rPr lang="ru-RU" dirty="0" smtClean="0"/>
              <a:t>Ораниенбаум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6728792" cy="46085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Мастер-класс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rgbClr val="FF0000"/>
                </a:solidFill>
              </a:rPr>
              <a:t>посвященная светлому празднику пасхи.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Автор презентации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Приходько Инна Валерьевна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1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АВТОР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Федчук</a:t>
            </a:r>
            <a:r>
              <a:rPr lang="ru-RU" sz="3600" dirty="0" smtClean="0">
                <a:solidFill>
                  <a:srgbClr val="FF0000"/>
                </a:solidFill>
              </a:rPr>
              <a:t> Дарья 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ru-RU" sz="3600" dirty="0" smtClean="0">
                <a:solidFill>
                  <a:srgbClr val="FF0000"/>
                </a:solidFill>
              </a:rPr>
              <a:t>образ весны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6085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400" dirty="0" smtClean="0"/>
              <a:t> </a:t>
            </a:r>
            <a:endParaRPr lang="ru-RU" sz="7400" dirty="0"/>
          </a:p>
          <a:p>
            <a:pPr marL="0" indent="0">
              <a:buNone/>
            </a:pPr>
            <a:r>
              <a:rPr lang="ru-RU" sz="7400" dirty="0" smtClean="0"/>
              <a:t>Яйца </a:t>
            </a:r>
            <a:r>
              <a:rPr lang="ru-RU" sz="7400" dirty="0"/>
              <a:t>в разноцветных красках,</a:t>
            </a:r>
          </a:p>
          <a:p>
            <a:pPr marL="0" indent="0">
              <a:buNone/>
            </a:pPr>
            <a:r>
              <a:rPr lang="ru-RU" sz="7400" dirty="0"/>
              <a:t>Поцелуи, куличи,</a:t>
            </a:r>
          </a:p>
          <a:p>
            <a:pPr marL="0" indent="0">
              <a:buNone/>
            </a:pPr>
            <a:r>
              <a:rPr lang="ru-RU" sz="7400" dirty="0"/>
              <a:t>Поздравляю в праздник Пасхи</a:t>
            </a:r>
          </a:p>
          <a:p>
            <a:pPr marL="0" indent="0">
              <a:buNone/>
            </a:pPr>
            <a:r>
              <a:rPr lang="ru-RU" sz="7400" dirty="0"/>
              <a:t>Я тебя от всей </a:t>
            </a:r>
            <a:r>
              <a:rPr lang="ru-RU" sz="7400" dirty="0" smtClean="0"/>
              <a:t>души</a:t>
            </a:r>
            <a:endParaRPr lang="ru-RU" sz="7400" dirty="0"/>
          </a:p>
          <a:p>
            <a:pPr marL="0" indent="0">
              <a:buNone/>
            </a:pPr>
            <a:endParaRPr lang="ru-RU" sz="7400" dirty="0"/>
          </a:p>
          <a:p>
            <a:pPr marL="0" indent="0">
              <a:buNone/>
            </a:pPr>
            <a:r>
              <a:rPr lang="ru-RU" sz="7400" dirty="0" smtClean="0"/>
              <a:t>Пусть </a:t>
            </a:r>
            <a:r>
              <a:rPr lang="ru-RU" sz="7400" dirty="0"/>
              <a:t>чудесный праздник Пасха</a:t>
            </a:r>
          </a:p>
          <a:p>
            <a:pPr marL="0" indent="0">
              <a:buNone/>
            </a:pPr>
            <a:r>
              <a:rPr lang="ru-RU" sz="7400" dirty="0"/>
              <a:t>Принесёт с собою радость!</a:t>
            </a:r>
          </a:p>
          <a:p>
            <a:pPr marL="0" indent="0">
              <a:buNone/>
            </a:pPr>
            <a:r>
              <a:rPr lang="ru-RU" sz="7400" dirty="0"/>
              <a:t>Любви, счастья и добра</a:t>
            </a:r>
          </a:p>
          <a:p>
            <a:pPr marL="0" indent="0">
              <a:buNone/>
            </a:pPr>
            <a:r>
              <a:rPr lang="ru-RU" sz="7400" dirty="0"/>
              <a:t>И весеннего тепла!</a:t>
            </a:r>
          </a:p>
          <a:p>
            <a:pPr marL="0" indent="0">
              <a:buNone/>
            </a:pPr>
            <a:r>
              <a:rPr lang="ru-RU" sz="7400" dirty="0"/>
              <a:t> </a:t>
            </a:r>
          </a:p>
          <a:p>
            <a:pPr marL="0" indent="0">
              <a:buNone/>
            </a:pPr>
            <a:r>
              <a:rPr lang="ru-RU" sz="7400" dirty="0"/>
              <a:t>   </a:t>
            </a:r>
          </a:p>
          <a:p>
            <a:pPr marL="0" indent="0">
              <a:buNone/>
            </a:pPr>
            <a:endParaRPr lang="ru-RU" sz="7400" dirty="0" smtClean="0"/>
          </a:p>
          <a:p>
            <a:endParaRPr lang="ru-RU" sz="7400" dirty="0" smtClean="0"/>
          </a:p>
          <a:p>
            <a:endParaRPr lang="ru-RU" sz="7400" dirty="0" smtClean="0"/>
          </a:p>
          <a:p>
            <a:pPr marL="0" indent="0">
              <a:buNone/>
            </a:pPr>
            <a:endParaRPr lang="ru-RU" sz="7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626" y="1772816"/>
            <a:ext cx="4017522" cy="48245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797152"/>
            <a:ext cx="1370679" cy="19177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3047" y="4824536"/>
            <a:ext cx="1276465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62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1720" y="692696"/>
            <a:ext cx="3570680" cy="505422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175169" y="5949280"/>
            <a:ext cx="2997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АВТОР: </a:t>
            </a:r>
            <a:r>
              <a:rPr lang="ru-RU" sz="2000" dirty="0" err="1" smtClean="0">
                <a:solidFill>
                  <a:srgbClr val="FF0000"/>
                </a:solidFill>
              </a:rPr>
              <a:t>Панчулидзе</a:t>
            </a:r>
            <a:r>
              <a:rPr lang="ru-RU" sz="2000" dirty="0" smtClean="0">
                <a:solidFill>
                  <a:srgbClr val="FF0000"/>
                </a:solidFill>
              </a:rPr>
              <a:t> Нина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32656"/>
            <a:ext cx="3970784" cy="35569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Светлая Пасха на землю сошла,</a:t>
            </a:r>
          </a:p>
          <a:p>
            <a:r>
              <a:rPr lang="ru-RU" dirty="0"/>
              <a:t>Вести благие с собой принесла,</a:t>
            </a:r>
          </a:p>
          <a:p>
            <a:r>
              <a:rPr lang="ru-RU" dirty="0"/>
              <a:t>Пусть для тебя они будут чудесны,</a:t>
            </a:r>
          </a:p>
          <a:p>
            <a:r>
              <a:rPr lang="ru-RU" dirty="0"/>
              <a:t>Как и церковные звоны и песни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717032"/>
            <a:ext cx="170664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7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Авторы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  <a:r>
              <a:rPr lang="ru-RU" sz="3600" dirty="0" smtClean="0">
                <a:solidFill>
                  <a:srgbClr val="FF0000"/>
                </a:solidFill>
              </a:rPr>
              <a:t>Данченко Алиса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rgbClr val="FF0000"/>
                </a:solidFill>
              </a:rPr>
              <a:t> Чижова Настя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Мусорина</a:t>
            </a:r>
            <a:r>
              <a:rPr lang="ru-RU" sz="3600" dirty="0" smtClean="0">
                <a:solidFill>
                  <a:srgbClr val="FF0000"/>
                </a:solidFill>
              </a:rPr>
              <a:t> Анна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772816"/>
            <a:ext cx="2540389" cy="40770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1772816"/>
            <a:ext cx="2506136" cy="4077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1772816"/>
            <a:ext cx="2664296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78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Разноцветные </a:t>
            </a:r>
            <a:r>
              <a:rPr lang="ru-RU" sz="3600" smtClean="0">
                <a:solidFill>
                  <a:srgbClr val="FF0000"/>
                </a:solidFill>
              </a:rPr>
              <a:t>краски весны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690887"/>
            <a:ext cx="2893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АВТОР</a:t>
            </a:r>
            <a:r>
              <a:rPr lang="en-US" dirty="0" smtClean="0"/>
              <a:t>: </a:t>
            </a:r>
            <a:r>
              <a:rPr lang="ru-RU" dirty="0" err="1" smtClean="0"/>
              <a:t>Филлипповских</a:t>
            </a:r>
            <a:r>
              <a:rPr lang="ru-RU" dirty="0" smtClean="0"/>
              <a:t> Яна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300028"/>
            <a:ext cx="288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АВТОР: </a:t>
            </a:r>
            <a:r>
              <a:rPr lang="ru-RU" dirty="0" err="1" smtClean="0"/>
              <a:t>Черняхивская</a:t>
            </a:r>
            <a:r>
              <a:rPr lang="ru-RU" dirty="0" smtClean="0"/>
              <a:t> Настя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53278" y="6021288"/>
            <a:ext cx="3883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АВТОР: </a:t>
            </a:r>
            <a:r>
              <a:rPr lang="ru-RU" dirty="0" err="1" smtClean="0">
                <a:solidFill>
                  <a:prstClr val="black"/>
                </a:solidFill>
              </a:rPr>
              <a:t>Туремуратова</a:t>
            </a:r>
            <a:r>
              <a:rPr lang="ru-RU" dirty="0" smtClean="0">
                <a:solidFill>
                  <a:prstClr val="black"/>
                </a:solidFill>
              </a:rPr>
              <a:t> Гульнара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ru-RU" dirty="0" smtClean="0">
                <a:solidFill>
                  <a:prstClr val="black"/>
                </a:solidFill>
              </a:rPr>
              <a:t>образ Весны)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36486" y="3851756"/>
            <a:ext cx="335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АВТОР: </a:t>
            </a:r>
            <a:r>
              <a:rPr lang="ru-RU" dirty="0" err="1" smtClean="0"/>
              <a:t>Туремуратова</a:t>
            </a:r>
            <a:r>
              <a:rPr lang="ru-RU" dirty="0" smtClean="0"/>
              <a:t> </a:t>
            </a:r>
            <a:r>
              <a:rPr lang="ru-RU" dirty="0" err="1" smtClean="0"/>
              <a:t>Мехрибан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2305" y="1268760"/>
            <a:ext cx="1441352" cy="2250610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268760"/>
            <a:ext cx="2002736" cy="227756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515822" y="4060219"/>
            <a:ext cx="1374629" cy="206084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9714" y="4221088"/>
            <a:ext cx="1518761" cy="184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69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52996"/>
            <a:ext cx="4532360" cy="356607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3429000"/>
            <a:ext cx="4139952" cy="292108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3995772"/>
            <a:ext cx="2193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Педагог: Приходько </a:t>
            </a:r>
          </a:p>
          <a:p>
            <a:r>
              <a:rPr lang="ru-RU" dirty="0" smtClean="0"/>
              <a:t>Инна Валерьевна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6372036"/>
            <a:ext cx="4736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r>
              <a:rPr lang="ru-RU" dirty="0"/>
              <a:t>б</a:t>
            </a:r>
            <a:r>
              <a:rPr lang="ru-RU" dirty="0" smtClean="0"/>
              <a:t>ъединение по изобразительному искусству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7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Светлый праздник Пасхи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ВСЕМ У КОГО ЕСТЬ БОГ В ДУШЕ,</a:t>
            </a:r>
          </a:p>
          <a:p>
            <a:r>
              <a:rPr lang="ru-RU" dirty="0"/>
              <a:t>КТО ВЕРИТ ВО СПАСЕНИЕ,</a:t>
            </a:r>
          </a:p>
          <a:p>
            <a:r>
              <a:rPr lang="ru-RU" dirty="0"/>
              <a:t>ТЕМ ДОРОГ ЭТОТ ДОБРЫЙ ДЕНЬ</a:t>
            </a:r>
          </a:p>
          <a:p>
            <a:r>
              <a:rPr lang="ru-RU" dirty="0"/>
              <a:t> ХРИСТОВО </a:t>
            </a:r>
            <a:r>
              <a:rPr lang="ru-RU" dirty="0" smtClean="0"/>
              <a:t>ВОСКРЕСЕНИЕ</a:t>
            </a:r>
          </a:p>
          <a:p>
            <a:r>
              <a:rPr lang="ru-RU" dirty="0" smtClean="0"/>
              <a:t>В </a:t>
            </a:r>
            <a:r>
              <a:rPr lang="ru-RU" dirty="0"/>
              <a:t>светлое Христово Воскресенье</a:t>
            </a:r>
          </a:p>
          <a:p>
            <a:r>
              <a:rPr lang="ru-RU" dirty="0"/>
              <a:t> На душе пусть будет чисто и светло!</a:t>
            </a:r>
          </a:p>
          <a:p>
            <a:r>
              <a:rPr lang="ru-RU" dirty="0"/>
              <a:t>Будет хлебосольным угощенье,</a:t>
            </a:r>
          </a:p>
          <a:p>
            <a:r>
              <a:rPr lang="ru-RU" dirty="0"/>
              <a:t>Солнце дарит радость и тепло!</a:t>
            </a:r>
          </a:p>
          <a:p>
            <a:endParaRPr lang="ru-RU" dirty="0"/>
          </a:p>
          <a:p>
            <a:r>
              <a:rPr lang="ru-RU" dirty="0"/>
              <a:t> ***</a:t>
            </a:r>
          </a:p>
          <a:p>
            <a:r>
              <a:rPr lang="ru-RU" dirty="0"/>
              <a:t>Пусть яркость пасхальных яиц,</a:t>
            </a:r>
          </a:p>
          <a:p>
            <a:r>
              <a:rPr lang="ru-RU" dirty="0"/>
              <a:t>Глазурный наряд куличей,</a:t>
            </a:r>
          </a:p>
          <a:p>
            <a:r>
              <a:rPr lang="ru-RU" dirty="0"/>
              <a:t>И множество радостных лиц,</a:t>
            </a:r>
          </a:p>
          <a:p>
            <a:r>
              <a:rPr lang="ru-RU" dirty="0"/>
              <a:t>И крики болтливых грачей</a:t>
            </a:r>
          </a:p>
          <a:p>
            <a:r>
              <a:rPr lang="ru-RU" dirty="0"/>
              <a:t> Подарят Вам праздник и свет:</a:t>
            </a:r>
          </a:p>
          <a:p>
            <a:r>
              <a:rPr lang="ru-RU" dirty="0"/>
              <a:t>ХРИСТОС, наш СПАСИТЕЛЬ, воскрес!</a:t>
            </a:r>
          </a:p>
          <a:p>
            <a:r>
              <a:rPr lang="ru-RU" dirty="0"/>
              <a:t>Пусть так будет тысячи лет,</a:t>
            </a:r>
          </a:p>
          <a:p>
            <a:r>
              <a:rPr lang="ru-RU" dirty="0"/>
              <a:t>И благость струится с небес</a:t>
            </a:r>
          </a:p>
        </p:txBody>
      </p:sp>
    </p:spTree>
    <p:extLst>
      <p:ext uri="{BB962C8B-B14F-4D97-AF65-F5344CB8AC3E}">
        <p14:creationId xmlns:p14="http://schemas.microsoft.com/office/powerpoint/2010/main" val="372412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начали отмечать светлый праздник пасхи.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vi-VN" b="1" dirty="0">
                <a:solidFill>
                  <a:srgbClr val="FF0000"/>
                </a:solidFill>
              </a:rPr>
              <a:t>Па́сха (греч. </a:t>
            </a:r>
            <a:r>
              <a:rPr lang="el-GR" b="1" dirty="0">
                <a:solidFill>
                  <a:srgbClr val="FF0000"/>
                </a:solidFill>
              </a:rPr>
              <a:t>πάσχα, </a:t>
            </a:r>
            <a:r>
              <a:rPr lang="vi-VN" b="1" dirty="0">
                <a:solidFill>
                  <a:srgbClr val="FF0000"/>
                </a:solidFill>
              </a:rPr>
              <a:t>лат. </a:t>
            </a:r>
            <a:r>
              <a:rPr lang="en-US" b="1" dirty="0" err="1">
                <a:solidFill>
                  <a:srgbClr val="FF0000"/>
                </a:solidFill>
              </a:rPr>
              <a:t>Pascha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vi-VN" b="1" dirty="0">
                <a:solidFill>
                  <a:srgbClr val="FF0000"/>
                </a:solidFill>
              </a:rPr>
              <a:t>от ивр. </a:t>
            </a:r>
            <a:r>
              <a:rPr lang="he-IL" b="1" dirty="0">
                <a:solidFill>
                  <a:srgbClr val="FF0000"/>
                </a:solidFill>
              </a:rPr>
              <a:t>פסח‎ [</a:t>
            </a:r>
            <a:r>
              <a:rPr lang="en-US" b="1" dirty="0" err="1">
                <a:solidFill>
                  <a:srgbClr val="FF0000"/>
                </a:solidFill>
              </a:rPr>
              <a:t>Pesaḥ</a:t>
            </a:r>
            <a:r>
              <a:rPr lang="en-US" b="1" dirty="0">
                <a:solidFill>
                  <a:srgbClr val="FF0000"/>
                </a:solidFill>
              </a:rPr>
              <a:t>][3] — «</a:t>
            </a:r>
            <a:r>
              <a:rPr lang="vi-VN" b="1" dirty="0">
                <a:solidFill>
                  <a:srgbClr val="FF0000"/>
                </a:solidFill>
              </a:rPr>
              <a:t>прохождение мимо»), также — Воскресе́ние Христо́во (греч. </a:t>
            </a:r>
            <a:r>
              <a:rPr lang="el-GR" b="1" dirty="0">
                <a:solidFill>
                  <a:srgbClr val="FF0000"/>
                </a:solidFill>
              </a:rPr>
              <a:t>Ἡ Ανάστασις τοῦ Ἰησοῦ Χριστοῦ) — </a:t>
            </a:r>
            <a:r>
              <a:rPr lang="vi-VN" b="1" dirty="0">
                <a:solidFill>
                  <a:srgbClr val="FF0000"/>
                </a:solidFill>
              </a:rPr>
              <a:t>древнейший христианский праздник, главный праздник богослужебного года. Установлен в честь воскресения Иисуса </a:t>
            </a:r>
            <a:r>
              <a:rPr lang="vi-VN" b="1" dirty="0" smtClean="0">
                <a:solidFill>
                  <a:srgbClr val="FF0000"/>
                </a:solidFill>
              </a:rPr>
              <a:t>Христа. </a:t>
            </a:r>
            <a:r>
              <a:rPr lang="vi-VN" b="1" dirty="0">
                <a:solidFill>
                  <a:srgbClr val="FF0000"/>
                </a:solidFill>
              </a:rPr>
              <a:t>В настоящее время его дата в каждый конкретный год исчисляется по лунно-солнечному календарю, что делает Пасху переходящим праздником.</a:t>
            </a:r>
          </a:p>
          <a:p>
            <a:pPr marL="0" indent="0" algn="ctr">
              <a:buNone/>
            </a:pPr>
            <a:endParaRPr lang="vi-VN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vi-VN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</a:t>
            </a: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1268760"/>
            <a:ext cx="3835400" cy="27363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РАБОТЫ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>
                <a:solidFill>
                  <a:srgbClr val="FF0000"/>
                </a:solidFill>
              </a:rPr>
              <a:t> ПРЕДСТАВЛЕННЫЕ НА ДАННОЙ ВЫСТАВКЕ УЧЕНИКАМИ НАШЕГО ОЪБЕДИНЕНИЯ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3.  Цель презентации: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r>
              <a:rPr lang="ru-RU" dirty="0" smtClean="0"/>
              <a:t>Содействовать развитию творческих способностей детей.</a:t>
            </a:r>
          </a:p>
          <a:p>
            <a:r>
              <a:rPr lang="ru-RU" dirty="0" smtClean="0"/>
              <a:t>Повышение интереса к народному творчеству</a:t>
            </a:r>
          </a:p>
          <a:p>
            <a:r>
              <a:rPr lang="ru-RU" dirty="0" smtClean="0"/>
              <a:t>      Пропаганда детского творчества, поощрение талантливых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95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3123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ПОЧЕМУ КРАСЯТ ЯЙЦА НА ПАСХУ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err="1">
                <a:solidFill>
                  <a:srgbClr val="FF0000"/>
                </a:solidFill>
              </a:rPr>
              <a:t>Пасха́льные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я́йца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специально покрашенные или расписанные яйца, которые дарят на Пасху.</a:t>
            </a:r>
          </a:p>
          <a:p>
            <a:endParaRPr lang="ru-RU" dirty="0"/>
          </a:p>
          <a:p>
            <a:r>
              <a:rPr lang="ru-RU" dirty="0"/>
              <a:t>Яйцо является традиционным символом плодородия и возрождения.[1] В христианстве пасхальное яйцо символизирует Гроб Господень.[2][3][4] Напоминая по форме камень, которым в древности обычно заваливали гробницу, оно в то же время даёт начало новой жизни; таким образом, для христиан это напоминание о воскресении Иисуса Христа, о спасении и вечной жизни для истинно верующих.[2]﻿[3]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3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КРАСЯТ ЯЙЦА НА ПАСХУ </a:t>
            </a:r>
            <a:br>
              <a:rPr lang="ru-RU" dirty="0"/>
            </a:br>
            <a:r>
              <a:rPr lang="ru-RU" dirty="0" smtClean="0"/>
              <a:t>ЛЕГЕНДА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 день воскресенья из гроба Иисуса, шла женщина с корзинкой, в которой были яйца, и женщина всем говорила про чудо, что «Иисус Христос воскрес». Один мужчина не поверил ей, и сказал: «Если же он воистину воскрес, то пусть эти яйца в твоей корзинке окрасятся в разные цвета». Яйца в ту же минуту окрасились в красный цвет, символизируя кровь </a:t>
            </a:r>
            <a:r>
              <a:rPr lang="ru-RU" dirty="0" smtClean="0">
                <a:solidFill>
                  <a:srgbClr val="FF0000"/>
                </a:solidFill>
              </a:rPr>
              <a:t>Иисуса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4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РАБОТЫ ЛЕРЫ КИРСАНОВОЙ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3744467" cy="4525963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605226"/>
            <a:ext cx="3125897" cy="454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6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АВТОР 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r>
              <a:rPr lang="ru-RU" sz="3600" dirty="0" smtClean="0">
                <a:solidFill>
                  <a:srgbClr val="FF0000"/>
                </a:solidFill>
              </a:rPr>
              <a:t> Долгорукова Катя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556792"/>
            <a:ext cx="3232191" cy="4525963"/>
          </a:xfrm>
        </p:spPr>
      </p:pic>
      <p:sp>
        <p:nvSpPr>
          <p:cNvPr id="6" name="Прямоугольник 5"/>
          <p:cNvSpPr/>
          <p:nvPr/>
        </p:nvSpPr>
        <p:spPr>
          <a:xfrm>
            <a:off x="5508104" y="1268760"/>
            <a:ext cx="29523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 ***</a:t>
            </a:r>
          </a:p>
          <a:p>
            <a:r>
              <a:rPr lang="ru-RU" dirty="0"/>
              <a:t>Пусть яркость пасхальных яиц,</a:t>
            </a:r>
          </a:p>
          <a:p>
            <a:r>
              <a:rPr lang="ru-RU" dirty="0"/>
              <a:t>Глазурный наряд куличей,</a:t>
            </a:r>
          </a:p>
          <a:p>
            <a:r>
              <a:rPr lang="ru-RU" dirty="0"/>
              <a:t>И множество радостных лиц,</a:t>
            </a:r>
          </a:p>
          <a:p>
            <a:r>
              <a:rPr lang="ru-RU" dirty="0"/>
              <a:t>И крики болтливых грачей</a:t>
            </a:r>
          </a:p>
          <a:p>
            <a:r>
              <a:rPr lang="ru-RU" dirty="0"/>
              <a:t> Подарят Вам праздник и свет:</a:t>
            </a:r>
          </a:p>
          <a:p>
            <a:r>
              <a:rPr lang="ru-RU" dirty="0"/>
              <a:t>ХРИСТОС, наш СПАСИТЕЛЬ, воскрес!</a:t>
            </a:r>
          </a:p>
          <a:p>
            <a:r>
              <a:rPr lang="ru-RU" dirty="0"/>
              <a:t>Пусть так будет тысячи лет,</a:t>
            </a:r>
          </a:p>
          <a:p>
            <a:r>
              <a:rPr lang="ru-RU" dirty="0"/>
              <a:t>И благость струится с небес</a:t>
            </a:r>
          </a:p>
        </p:txBody>
      </p:sp>
    </p:spTree>
    <p:extLst>
      <p:ext uri="{BB962C8B-B14F-4D97-AF65-F5344CB8AC3E}">
        <p14:creationId xmlns:p14="http://schemas.microsoft.com/office/powerpoint/2010/main" val="332183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АВТОР</a:t>
            </a:r>
            <a:r>
              <a:rPr lang="en-US" sz="3600" dirty="0" smtClean="0">
                <a:solidFill>
                  <a:srgbClr val="FF0000"/>
                </a:solidFill>
              </a:rPr>
              <a:t>: </a:t>
            </a:r>
            <a:r>
              <a:rPr lang="ru-RU" sz="3600" dirty="0" err="1" smtClean="0">
                <a:solidFill>
                  <a:srgbClr val="FF0000"/>
                </a:solidFill>
              </a:rPr>
              <a:t>Локинская</a:t>
            </a:r>
            <a:r>
              <a:rPr lang="ru-RU" sz="3600" dirty="0" smtClean="0">
                <a:solidFill>
                  <a:srgbClr val="FF0000"/>
                </a:solidFill>
              </a:rPr>
              <a:t> София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ru-RU" sz="3600" dirty="0" smtClean="0">
                <a:solidFill>
                  <a:srgbClr val="FF0000"/>
                </a:solidFill>
              </a:rPr>
              <a:t> Иванов Вова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484784"/>
            <a:ext cx="2518512" cy="452596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1606488"/>
            <a:ext cx="2876044" cy="434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72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564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Педагог Приходько Инна Валерьевна ГБОУДОД ДДТ “Ораниенбаум”</vt:lpstr>
      <vt:lpstr>Светлый праздник Пасхи</vt:lpstr>
      <vt:lpstr>Почему начали отмечать светлый праздник пасхи.</vt:lpstr>
      <vt:lpstr>РАБОТЫ, ПРЕДСТАВЛЕННЫЕ НА ДАННОЙ ВЫСТАВКЕ УЧЕНИКАМИ НАШЕГО ОЪБЕДИНЕНИЯ</vt:lpstr>
      <vt:lpstr>ПОЧЕМУ КРАСЯТ ЯЙЦА НА ПАСХУ   </vt:lpstr>
      <vt:lpstr>ПОЧЕМУ КРАСЯТ ЯЙЦА НА ПАСХУ  ЛЕГЕНДА</vt:lpstr>
      <vt:lpstr>РАБОТЫ ЛЕРЫ КИРСАНОВОЙ</vt:lpstr>
      <vt:lpstr>АВТОР : Долгорукова Катя</vt:lpstr>
      <vt:lpstr>АВТОР: Локинская София, Иванов Вова</vt:lpstr>
      <vt:lpstr>АВТОР: Федчук Дарья (образ весны)</vt:lpstr>
      <vt:lpstr>Презентация PowerPoint</vt:lpstr>
      <vt:lpstr>Авторы: Данченко Алиса, Чижова Настя, Мусорина Анна</vt:lpstr>
      <vt:lpstr>Разноцветные краски весны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Кирсанова Лера</dc:title>
  <dc:creator>HP</dc:creator>
  <cp:lastModifiedBy>HP</cp:lastModifiedBy>
  <cp:revision>54</cp:revision>
  <dcterms:created xsi:type="dcterms:W3CDTF">2013-12-05T18:45:15Z</dcterms:created>
  <dcterms:modified xsi:type="dcterms:W3CDTF">2014-12-03T00:03:23Z</dcterms:modified>
</cp:coreProperties>
</file>