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A950F2-628A-49A5-958F-A5F605D46688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C59225-CA3D-4F5E-99E1-8B20FFF07F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476672"/>
            <a:ext cx="7920879" cy="5904656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ИНТЕРЕСНЫЕ  ФАКТЫ О ХИМИЧЕСКИХ  ВЕЩЕСТВАХ</a:t>
            </a:r>
            <a:br>
              <a:rPr lang="ru-RU" sz="5400" dirty="0" smtClean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ru-RU" dirty="0" smtClean="0"/>
              <a:t>автор: МАТЕРЕНКО </a:t>
            </a:r>
            <a:br>
              <a:rPr lang="ru-RU" dirty="0" smtClean="0"/>
            </a:br>
            <a:r>
              <a:rPr lang="ru-RU" dirty="0" smtClean="0"/>
              <a:t>СВЕТЛАНА</a:t>
            </a:r>
            <a:br>
              <a:rPr lang="ru-RU" dirty="0" smtClean="0"/>
            </a:br>
            <a:r>
              <a:rPr lang="ru-RU" dirty="0" smtClean="0"/>
              <a:t>ВИКТОРОВНА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7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1" cy="100811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Какой химический элемент был получен как побочный эффект от попытки выделить золото из мочи?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196752"/>
            <a:ext cx="5400600" cy="518457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1669 году немецкий алхимик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Бранд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Хенниг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поисках философского камня решил попробовать синтезировать золото из человеческой мочи. В процессе её выпаривания, дистилляции и прокаливания он получил белый порошок, светящийся в темноте.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Хенниг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принял его за «первичную материю» золота и назвал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светоносец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(что по-гречески произносится как «фосфор»). Когда дальнейшие манипуляции с этой материей так и не привели к получению драгоценного металла, он начал продавать новое вещество ещё дороже, чем само золото.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Какой химический элемент был получен как побочный эффект от попытки выделить золото из мочи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92896"/>
            <a:ext cx="3384376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149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59" cy="129614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Что помогает обнаруживать детали конструктора «</a:t>
            </a:r>
            <a:r>
              <a:rPr lang="ru-RU" dirty="0" err="1">
                <a:solidFill>
                  <a:srgbClr val="0070C0"/>
                </a:solidFill>
              </a:rPr>
              <a:t>Лего</a:t>
            </a:r>
            <a:r>
              <a:rPr lang="ru-RU" dirty="0">
                <a:solidFill>
                  <a:srgbClr val="0070C0"/>
                </a:solidFill>
              </a:rPr>
              <a:t>», если их проглатывают дети?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484784"/>
            <a:ext cx="4824536" cy="504056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пластмассы для деталей конструктора «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входит сульфат бария. Эта соль не растворяется в воде, что делает её нетоксичной для организма, и хорошо видна на рентгеновских снимках. Таким образом, если ребёнок проглотит деталь, её будет легко найти по этим снимкам.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http://im8-tub-ru.yandex.net/i?id=79191796-59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92896"/>
            <a:ext cx="3672408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65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280920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Почему платина сначала была дешевле серебра, а теперь гораздо дороже?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412776"/>
            <a:ext cx="5328592" cy="518457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Платина в переводе с испанского буквально означает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серебришко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Объясняется такое пренебрежительное название, данное этому металлу конкистадорами, исключительной тугоплавкостью платины, которая не поддавалась переплавке, долгое время не находила применения и ценилась вдвое ниже, чем серебро. Сейчас на мировых биржах платина дороже серебра примерно в 100 раз.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http://im4-tub-ru.yandex.net/i?id=34625025-00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3312367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288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88641"/>
            <a:ext cx="8352928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Какая деревня дала название четырём химическим элементам?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412776"/>
            <a:ext cx="5112568" cy="489654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химических элементов получили своё название в честь стран или других географических объектов. Сразу 4 элемента — иттрий, иттербий, тербий и эрбий — были названы в честь шведской деревни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Иттербю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около которой обнаружили крупное месторождение редкоземельных металлов.</a:t>
            </a:r>
          </a:p>
        </p:txBody>
      </p:sp>
      <p:pic>
        <p:nvPicPr>
          <p:cNvPr id="5" name="Объект 4" descr="Какая деревня дала название четырём химическим элементам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88840"/>
            <a:ext cx="3168352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20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260649"/>
            <a:ext cx="8424936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70C0"/>
                </a:solidFill>
              </a:rPr>
              <a:t>Как металл кобальт связан с горными духами?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5328592" cy="511256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обжиге содержащих мышьяк кобальтовых минералов выделяется летучий ядовитый оксид мышьяка. Руда, содержащая эти минералы, получила у горняков имя горного духа Кобольда. Древние норвежцы приписывали отравления плавильщиков при переплавке серебра проделкам этого злого духа. В честь него и назвали сам металл кобальт.</a:t>
            </a:r>
          </a:p>
        </p:txBody>
      </p:sp>
      <p:pic>
        <p:nvPicPr>
          <p:cNvPr id="5" name="Объект 4" descr="http://im4-tub-ru.yandex.net/i?id=35179480-61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8800"/>
            <a:ext cx="3240360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71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260649"/>
            <a:ext cx="820891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70C0"/>
                </a:solidFill>
              </a:rPr>
              <a:t>Как с помощью птиц обнаружить утечку газа?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124744"/>
            <a:ext cx="5400600" cy="554461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Грифы-индейки имеют очень острый нюх, особенно хорошо они чуют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этантиол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газ, который выделяется при гниении трупов животных. Искусственно полученный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этантиол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добавляют в природный газ, который сам по себе не имеет запаха, чтобы мы могли почуять утечку газа из незакрытой конфорки. В малонаселённых районах США инженеры-обходчики иногда обнаруживают утечки на магистральных трубопроводах именно по кружению над ними грифов-индеек, привлекаемых привычным им запахом.</a:t>
            </a:r>
          </a:p>
        </p:txBody>
      </p:sp>
      <p:pic>
        <p:nvPicPr>
          <p:cNvPr id="5" name="Объект 4" descr="http://im5-tub-ru.yandex.net/i?id=172532168-60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44824"/>
            <a:ext cx="3456384" cy="432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003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79296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Каким образом растения для защиты от травоядных привлекают хищников?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196752"/>
            <a:ext cx="5122912" cy="525658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растения в ходе эволюции научились вырабатывать химические вещества, которые вредны или смертельно опасны для травоядных. Однако у некоторых растений химическая защита имеет не прямое, а косвенное воздействие по принципу «враг моего врага — мой друг». В этом случае выделяемые летучие вещества привлекают хищников, которые регулируют численность травоядных и тем самым способствуют выживанию растения.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 descr="http://im2-tub-ru.yandex.net/i?id=36211057-61-72&amp;n=21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6" r="48164"/>
          <a:stretch/>
        </p:blipFill>
        <p:spPr bwMode="auto">
          <a:xfrm>
            <a:off x="5724128" y="1412776"/>
            <a:ext cx="3168352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7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188641"/>
            <a:ext cx="7920880" cy="1152127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Какой репеллент от комаров используют южноамериканские обезьяны-капуцины?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628800"/>
            <a:ext cx="8136904" cy="482453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Южноамериканские обезьяны вида траурных капуцинов умеют использовать натуральные репелленты от комаров. Они находят в коре деревьев многоножек, которые выделяют защитные химические вещества класса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бензохинонов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натирают ими кожу.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Какой репеллент от комаров используют южноамериканские обезьяны-капуцины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53136"/>
            <a:ext cx="2592288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59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1"/>
            <a:ext cx="8640959" cy="100811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Каким образом пиво повлияло на изобретение газированной воды?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268760"/>
            <a:ext cx="5832648" cy="511256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учёный Джозеф Пристли в 1767 году заинтересовался природой пузырьков, которые выходят на поверхность при брожении пива. Над пивным чаном он поместил чашу с водой, которую затем попробовал на вкус, и обнаружил, что она обладает освежающим действием. Пристли открыл не что иное, как углекислый газ, который и сегодня используется при изготовлении газированных напитков. Через пять лет Пристли опубликовал работу, в которой описал более совершенный метод получения углекислого газа путём реакции серной кислоты с мелом.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http://fullbiology.ucoz.ru/Paint/GZL/joseph_priestley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0808"/>
            <a:ext cx="2952328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14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260649"/>
            <a:ext cx="8136904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Как несовершенное знание английского языка помогло открыть один из заменителей сахара?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124744"/>
            <a:ext cx="5616624" cy="532859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самых эффективных заменителей сахара —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сукралоза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был открыт случайно. Профессор Лесли Хью из Королевского колледжа в Лондоне дал указание работавшему с ним студенту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Шашиканту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Пхаднису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испытать (по-английски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 полученное в лаборатории вещество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трихлорсахароза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Студент знал английский на далёком от совершенства уровне и вместо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услышал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taste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немедленно попробовав вещество на вкус и найдя его очень сладким.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Как несовершенное знание английского языка помогло открыть один из заменителей сахара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17032"/>
            <a:ext cx="2736304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7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640959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футбольный клуб назван в честь двух химических веществ, одно из которых — яд?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268760"/>
            <a:ext cx="4536504" cy="51845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Футбольный клуб «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Амкар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из Перми получил название от сокращения двух химических веществ — аммиака и карбамида, так как они были главной продукцией ОАО «Минеральные удобрения», создавшей клуб.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Какой футбольный клуб назван в честь двух химических веществ, одно из которых — яд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04864"/>
            <a:ext cx="3240360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02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188641"/>
            <a:ext cx="8208912" cy="93610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Почему фуллерены не были названы в честь футбольного мяча?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340768"/>
            <a:ext cx="5040560" cy="511256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1985 году группа американских и английских исследователей открыли молекулярные соединения из углерода, сильно напоминающие своей формой футбольный мяч. В честь него и хотели назвать открытие, однако учёные не договорились, какой термин использовать —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football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soccer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(как зовут футбол в США). В итоге соединения назвали фуллеренами в честь архитектора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Фуллера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придумал геодезический купол, составленный из тетраэдров.</a:t>
            </a:r>
          </a:p>
        </p:txBody>
      </p:sp>
      <p:pic>
        <p:nvPicPr>
          <p:cNvPr id="5" name="Объект 4" descr="http://im6-tub-ru.yandex.net/i?id=167246923-59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32856"/>
            <a:ext cx="3600400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362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424937" cy="18002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Неполадки в какой бытовой системе объясняют множество феноменов из разряда «дом с привидениями»?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556792"/>
            <a:ext cx="5040560" cy="496855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феноменов из разряда «дом с привидениями» объясняется всего-навсего плохо работающей системой отопления, вызывающей у жителей отравление угарным газом в малой концентрации. В число симптомов такого отравления, помимо головных болей и чувства усталости, входят также зрительные и слуховые галлюцинации.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http://im0-tub-ru.yandex.net/i?id=175729986-02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60848"/>
            <a:ext cx="3528392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31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1"/>
            <a:ext cx="8496943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Какие существа виновны в цвете Кровавого водопада в Антарктиде?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4968552" cy="5184576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Антарктиде из ледника Тейлора временами выходит Кровавый водопад. Вода в нём содержит двухвалентное железо, которое, соединяясь с атмосферным воздухом, окисляется и образует ржавчину. Это и придаёт водопаду кроваво-рыжий цвет. Однако двухвалентное железо в воде возникает не просто так — его производят бактерии, живущие в изолированном от внешнего мира водоёме глубоко подо льдом. Эти бактерии сумели организовать жизненный цикл при полном отсутствии солнечного света и кислорода. Они перерабатывают остатки органики, а «дышат» трёхвалентным железом из окружающих пород.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http://im2-tub-ru.yandex.net/i?id=74906117-32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600400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272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89</TotalTime>
  <Words>991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ИНТЕРЕСНЫЕ  ФАКТЫ О ХИМИЧЕСКИХ  ВЕЩЕСТВАХ  автор: МАТЕРЕНКО  СВЕТЛАНА ВИКТОРОВНА</vt:lpstr>
      <vt:lpstr>Каким образом растения для защиты от травоядных привлекают хищников?</vt:lpstr>
      <vt:lpstr>Какой репеллент от комаров используют южноамериканские обезьяны-капуцины?</vt:lpstr>
      <vt:lpstr>Каким образом пиво повлияло на изобретение газированной воды?</vt:lpstr>
      <vt:lpstr>Как несовершенное знание английского языка помогло открыть один из заменителей сахара?</vt:lpstr>
      <vt:lpstr>Какой футбольный клуб назван в честь двух химических веществ, одно из которых — яд?</vt:lpstr>
      <vt:lpstr>Почему фуллерены не были названы в честь футбольного мяча?</vt:lpstr>
      <vt:lpstr>Неполадки в какой бытовой системе объясняют множество феноменов из разряда «дом с привидениями»?</vt:lpstr>
      <vt:lpstr>Какие существа виновны в цвете Кровавого водопада в Антарктиде?</vt:lpstr>
      <vt:lpstr>Какой химический элемент был получен как побочный эффект от попытки выделить золото из мочи?</vt:lpstr>
      <vt:lpstr>Что помогает обнаруживать детали конструктора «Лего», если их проглатывают дети?</vt:lpstr>
      <vt:lpstr>Почему платина сначала была дешевле серебра, а теперь гораздо дороже?</vt:lpstr>
      <vt:lpstr>Какая деревня дала название четырём химическим элементам?</vt:lpstr>
      <vt:lpstr>Как металл кобальт связан с горными духами?</vt:lpstr>
      <vt:lpstr>Как с помощью птиц обнаружить утечку газа?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Каким образом растения для защиты от травоядных привлекают хищников?</dc:title>
  <dc:creator>Admin</dc:creator>
  <cp:lastModifiedBy>Admin</cp:lastModifiedBy>
  <cp:revision>8</cp:revision>
  <dcterms:created xsi:type="dcterms:W3CDTF">2013-11-05T15:41:21Z</dcterms:created>
  <dcterms:modified xsi:type="dcterms:W3CDTF">2013-11-05T17:11:19Z</dcterms:modified>
</cp:coreProperties>
</file>