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3" r:id="rId8"/>
    <p:sldId id="272" r:id="rId9"/>
    <p:sldId id="273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8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6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7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3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8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6E6E-7F75-469B-8363-B487F0A1277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071-5E7F-4705-9370-D834883BE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Word_97-2003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ttp://nsportal.ru/user/526654/video?subject=&#1074;&#1080;&#1076;&#1077;&#1086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коммуникативных компетенций через  художественно-эстетическое восприятие  живописи, графики и декоративно-прикладного искусства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25144"/>
            <a:ext cx="5112568" cy="18722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Выполнила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Кукоба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Ирина Леонидовна учитель изобразительного искусства МБОУ СОШ №35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г.о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Самара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интегрированных уроков изобразительного искусства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«Картинная Галерея.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 исполнения»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36129"/>
              </p:ext>
            </p:extLst>
          </p:nvPr>
        </p:nvGraphicFramePr>
        <p:xfrm>
          <a:off x="467543" y="1844824"/>
          <a:ext cx="8280920" cy="439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582"/>
                <a:gridCol w="2070446"/>
                <a:gridCol w="2070446"/>
                <a:gridCol w="2070446"/>
              </a:tblGrid>
              <a:tr h="39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 урока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Техника исполнения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Демонстрация репродукций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</a:tr>
              <a:tr h="399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Золотая осень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Графика (цветные карандаши)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Живопись (нетрадиционные техники исполнения)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Графика (пастель, тушь, черная и белая гуашь)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Декоративно-прикладное искусство (хохлома)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И. Левитан «Золотая осень»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М. Сарьян «Натюрморт»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А. М. </a:t>
                      </a:r>
                      <a:r>
                        <a:rPr lang="ru-RU" sz="1100" dirty="0" err="1">
                          <a:effectLst/>
                        </a:rPr>
                        <a:t>Грицай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«Прошел легкий дождь»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В. Д. Поленов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«Золотая осень»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В. Д. Поленов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«Осень в Абрамцеве»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И. Э. Грабарь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«Золотые листья»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Микелянджело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Кампидольо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«Фрукты и цветы»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И. Ф. </a:t>
                      </a:r>
                      <a:r>
                        <a:rPr lang="ru-RU" sz="1100" dirty="0" err="1">
                          <a:effectLst/>
                        </a:rPr>
                        <a:t>Хруцкий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«Натюрморт с яблоками»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«Цветы и фрукты»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39" marR="657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1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69471"/>
              </p:ext>
            </p:extLst>
          </p:nvPr>
        </p:nvGraphicFramePr>
        <p:xfrm>
          <a:off x="395536" y="548680"/>
          <a:ext cx="8352927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577"/>
                <a:gridCol w="2088450"/>
                <a:gridCol w="2088450"/>
                <a:gridCol w="2088450"/>
              </a:tblGrid>
              <a:tr h="218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Земля - наш дом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(анималистический жанр)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Графика (пастель, тушь, черная и белая гуашь)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Графика (цветные карандаши)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Декоративно-прикладное искусство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(городец)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Живопись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А. А. Рылов «В голубом просторе»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И. И. Шишкин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«Утро в сосновом лесу»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50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Город, в котором я живу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(архитектура, скульптура, парки)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Декоративно-прикладное искусство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Графика (пастель, тушь, черная и белая гуашь)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Живопись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Графика (цветные карандаши)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А. В. </a:t>
                      </a:r>
                      <a:r>
                        <a:rPr lang="ru-RU" sz="1000" dirty="0" err="1">
                          <a:effectLst/>
                        </a:rPr>
                        <a:t>Лентулов</a:t>
                      </a:r>
                      <a:r>
                        <a:rPr lang="ru-RU" sz="1000" dirty="0">
                          <a:effectLst/>
                        </a:rPr>
                        <a:t> «Новодевичий монастырь»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А. А. Бенуа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«Венеция»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К.А. Коровин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«Бастилия»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К. Ф. </a:t>
                      </a:r>
                      <a:r>
                        <a:rPr lang="ru-RU" sz="1000" dirty="0" err="1">
                          <a:effectLst/>
                        </a:rPr>
                        <a:t>Юон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«Сергиев Посад»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 провинции. Город Торжок»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К. Моне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dirty="0" err="1">
                          <a:effectLst/>
                        </a:rPr>
                        <a:t>Руанский</a:t>
                      </a:r>
                      <a:r>
                        <a:rPr lang="ru-RU" sz="1000" dirty="0">
                          <a:effectLst/>
                        </a:rPr>
                        <a:t> собор»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В. Д. Поленов «</a:t>
                      </a:r>
                      <a:r>
                        <a:rPr lang="ru-RU" sz="1000" dirty="0" err="1">
                          <a:effectLst/>
                        </a:rPr>
                        <a:t>Москоский</a:t>
                      </a:r>
                      <a:r>
                        <a:rPr lang="ru-RU" sz="1000" dirty="0">
                          <a:effectLst/>
                        </a:rPr>
                        <a:t> дворик»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4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13873"/>
              </p:ext>
            </p:extLst>
          </p:nvPr>
        </p:nvGraphicFramePr>
        <p:xfrm>
          <a:off x="323528" y="548681"/>
          <a:ext cx="8208913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84"/>
                <a:gridCol w="2052443"/>
                <a:gridCol w="2052443"/>
                <a:gridCol w="2052443"/>
              </a:tblGrid>
              <a:tr h="2931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Война глазами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Живопись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Графика (пастель, тушь, черная и белая гуашь)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Графика (цветные карандаши)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Декоративно-прикладное искусство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Г. Коржев. Проводы. 1967 Г. Нисский. На защиту Москвы. Ленинградское шоссе. 1942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А. Дейнека. Окраина Москвы. 1941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А. Пластов. Фашист пролетел. 1942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В. Шаталин. Битва за Днепр. 1983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А. Широков. За Родину.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Б. Угаров. Возвращение. 1984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54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Космос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Графика (цветные карандаши)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Живопись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Графика (пастель, тушь, черная и белая гуашь)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Декоративно-прикладное искусство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А. А. Леонов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«Восход -2 на орбите»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А. А. Леонов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А. К. Соколов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«Над черным морем»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А. К. Соколов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«Фобос»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Система занятий по внеурочной деятельности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(коллективная работа)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018238"/>
              </p:ext>
            </p:extLst>
          </p:nvPr>
        </p:nvGraphicFramePr>
        <p:xfrm>
          <a:off x="395536" y="1484785"/>
          <a:ext cx="8208912" cy="244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862"/>
                <a:gridCol w="3434174"/>
                <a:gridCol w="2736876"/>
              </a:tblGrid>
              <a:tr h="48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Осеннее дерево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Букет осени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Осенняя дорожка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«Пир на весь мир»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75951"/>
              </p:ext>
            </p:extLst>
          </p:nvPr>
        </p:nvGraphicFramePr>
        <p:xfrm>
          <a:off x="395535" y="3933057"/>
          <a:ext cx="8208912" cy="2319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862"/>
                <a:gridCol w="3434174"/>
                <a:gridCol w="2736876"/>
              </a:tblGrid>
              <a:tr h="25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Птицы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Зоопарк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Зоопарк (Городец)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Цирк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97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40715"/>
              </p:ext>
            </p:extLst>
          </p:nvPr>
        </p:nvGraphicFramePr>
        <p:xfrm>
          <a:off x="467544" y="548681"/>
          <a:ext cx="8064896" cy="1934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110"/>
                <a:gridCol w="3373926"/>
                <a:gridCol w="2688860"/>
              </a:tblGrid>
              <a:tr h="734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«Дом, в котором я живу»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«Город, в котором я хотел бы жить»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«Город культуры»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город Самара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03193"/>
              </p:ext>
            </p:extLst>
          </p:nvPr>
        </p:nvGraphicFramePr>
        <p:xfrm>
          <a:off x="467544" y="2996952"/>
          <a:ext cx="8064896" cy="1584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110"/>
                <a:gridCol w="3373926"/>
                <a:gridCol w="2688860"/>
              </a:tblGrid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Вечная память героям ВОВ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Великая Отечественная Война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Блокада Ленинграда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Днем Победы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377"/>
              </p:ext>
            </p:extLst>
          </p:nvPr>
        </p:nvGraphicFramePr>
        <p:xfrm>
          <a:off x="323528" y="5157193"/>
          <a:ext cx="8424936" cy="129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490"/>
                <a:gridCol w="3524547"/>
                <a:gridCol w="2808899"/>
              </a:tblGrid>
              <a:tr h="25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Планеты Солнечной Системы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Наша Галактика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Полет в космос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Космическое путешествие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60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8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88364"/>
              </p:ext>
            </p:extLst>
          </p:nvPr>
        </p:nvGraphicFramePr>
        <p:xfrm>
          <a:off x="323528" y="160385"/>
          <a:ext cx="3456384" cy="563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4" imgW="6274676" imgH="10230931" progId="Word.Document.8">
                  <p:embed/>
                </p:oleObj>
              </mc:Choice>
              <mc:Fallback>
                <p:oleObj name="Document" r:id="rId4" imgW="6274676" imgH="1023093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60385"/>
                        <a:ext cx="3456384" cy="563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3" descr="C:\Users\Ирина\Desktop\2014-11-02 23-30-43 Скриншот экран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35" y="404664"/>
            <a:ext cx="4748767" cy="61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5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2014-11-02 23-32-05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1000"/>
            <a:ext cx="41814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0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0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Н</a:t>
            </a:r>
            <a:r>
              <a:rPr lang="ru-RU" b="1" i="1" dirty="0" smtClean="0"/>
              <a:t>ациональной образовательная  инициатива «Наша новая школа».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«Модернизация и инновационное развитие - единственный путь, который позволит России стать конкурентным обществом в мире 21-го века, обеспечить достойную жизнь всем нашим гражданам. В условиях решения этих стратегических задач важнейшими качествами личности становятся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 Все эти навыки формируются с детства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3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развития МБОУ СОШ № 35 </a:t>
            </a:r>
            <a:r>
              <a:rPr lang="ru-RU" dirty="0" err="1" smtClean="0"/>
              <a:t>г.о</a:t>
            </a:r>
            <a:r>
              <a:rPr lang="ru-RU" dirty="0" smtClean="0"/>
              <a:t>. Самара на 2014-2015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Цель: Обеспечить 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необходимые условия и механизмы повышения уровня коммуникативной компетентности учащихся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     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Повысить качества образования обучающихся по средствам проектной научно исследовательской деятельности.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 сохранить качество знаний на уровне 41,9 %, обеспечить успеваемость 99 %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 обеспечить методическое сопровождение ФГОС (1 – 6 классы)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обеспечить повышение квалификации учителей по овладению технологиями, формирующими коммуникативную компетентность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2.Сформировать ценностную установку на соблюдение норм и правил ЗОЖ у 60 % обучающихся в 4, 9, 11 классов.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             Обеспечить методическое сопровождение ЗОЖ продолжить реализацию школьно  программы «Здоровое поколение» посредством коммуникативных и технологий.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3.Обеспечить раскрытие личного потенциала учащихся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·              Обеспечить методическое сопровождение по реализации социального проекта «Парламентский час», «Галерея» в рамках долгосрочного проекта «Грамотная школа»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               Организовать действующую на постоянной основе через взаимодействие с социальными партнёрами школу ученического самоуправления.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              Использовать коммуникативные технологии в учебно-воспитательном процессе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культурно-образовательной 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экспозиционно-выставочного арт-объекта «Картинная галерея», на деятельности которого будет выстроена система эстетического,  патриотического воспитания школьников и реализована идея их междисциплинарного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76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духовно-нравственного  восприятия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системы уроков направленных на развитие  художественно – творческого восприятия живописи, графики и декоративно-прикладного искусства</a:t>
            </a:r>
          </a:p>
          <a:p>
            <a:r>
              <a:rPr lang="ru-RU" dirty="0" smtClean="0"/>
              <a:t>Создание выставочного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36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коммуникативных 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экскурсий по выставочному центру с использованием информации полученной на уроке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8826" y="3244334"/>
            <a:ext cx="5185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http://nsportal.ru/user/526654/video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5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системы занятий направленных на закрепление полученных  знаний и обобщение тем в коллективной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фотки\IMAG0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48472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рина\Desktop\фотки\IMAG0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7235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фотки\IMAG01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49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85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643</Words>
  <Application>Microsoft Office PowerPoint</Application>
  <PresentationFormat>Экран (4:3)</PresentationFormat>
  <Paragraphs>238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Document</vt:lpstr>
      <vt:lpstr>Развитие коммуникативных компетенций через  художественно-эстетическое восприятие  живописи, графики и декоративно-прикладного искусства</vt:lpstr>
      <vt:lpstr>Национальной образовательная  инициатива «Наша новая школа». </vt:lpstr>
      <vt:lpstr>Цели развития МБОУ СОШ № 35 г.о. Самара на 2014-2015 учебный год</vt:lpstr>
      <vt:lpstr>Создание культурно-образовательной среды</vt:lpstr>
      <vt:lpstr>Развитие духовно-нравственного  восприятия </vt:lpstr>
      <vt:lpstr>Развитие коммуникативных навыков</vt:lpstr>
      <vt:lpstr>Внеурочная деятельность</vt:lpstr>
      <vt:lpstr>Презентация PowerPoint</vt:lpstr>
      <vt:lpstr>Презентация PowerPoint</vt:lpstr>
      <vt:lpstr>Система интегрированных уроков изобразительного искусства «Картинная Галерея.  Техника исполнения»</vt:lpstr>
      <vt:lpstr>Презентация PowerPoint</vt:lpstr>
      <vt:lpstr>Презентация PowerPoint</vt:lpstr>
      <vt:lpstr>Система занятий по внеурочной деятельности  (коллективная работа)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коммуникативных компетенций через  художественно-эстетическое восприятие  живописи, графики и декоративно-прикладного искусства</dc:title>
  <dc:creator>Ирина</dc:creator>
  <cp:lastModifiedBy>Ирина</cp:lastModifiedBy>
  <cp:revision>17</cp:revision>
  <dcterms:created xsi:type="dcterms:W3CDTF">2014-11-02T12:50:01Z</dcterms:created>
  <dcterms:modified xsi:type="dcterms:W3CDTF">2014-12-03T16:26:27Z</dcterms:modified>
</cp:coreProperties>
</file>