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9" r:id="rId4"/>
    <p:sldId id="257" r:id="rId5"/>
    <p:sldId id="258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5" autoAdjust="0"/>
  </p:normalViewPr>
  <p:slideViewPr>
    <p:cSldViewPr>
      <p:cViewPr varScale="1">
        <p:scale>
          <a:sx n="86" d="100"/>
          <a:sy n="86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87"/>
            <a:ext cx="8229600" cy="761417"/>
          </a:xfrm>
        </p:spPr>
        <p:txBody>
          <a:bodyPr/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272" y="1844824"/>
            <a:ext cx="3790184" cy="4536504"/>
          </a:xfrm>
        </p:spPr>
        <p:txBody>
          <a:bodyPr/>
          <a:lstStyle/>
          <a:p>
            <a:r>
              <a:rPr lang="ru-RU" dirty="0"/>
              <a:t>Одна из современных </a:t>
            </a:r>
            <a:r>
              <a:rPr lang="ru-RU" dirty="0" smtClean="0"/>
              <a:t>декоративных </a:t>
            </a:r>
            <a:r>
              <a:rPr lang="ru-RU" dirty="0" err="1" smtClean="0"/>
              <a:t>иммитационных</a:t>
            </a:r>
            <a:r>
              <a:rPr lang="ru-RU" dirty="0" smtClean="0"/>
              <a:t> </a:t>
            </a:r>
            <a:r>
              <a:rPr lang="ru-RU" dirty="0"/>
              <a:t>техник, с которой можно предложить познакомиться учащихся средних классов.</a:t>
            </a:r>
          </a:p>
          <a:p>
            <a:endParaRPr lang="ru-RU" dirty="0"/>
          </a:p>
        </p:txBody>
      </p:sp>
      <p:pic>
        <p:nvPicPr>
          <p:cNvPr id="1027" name="Picture 3" descr="C:\Users\ПК\Desktop\111\1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3729242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88024" y="692696"/>
            <a:ext cx="4020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Преподаватель </a:t>
            </a:r>
            <a:r>
              <a:rPr lang="ru-RU" dirty="0" err="1" smtClean="0"/>
              <a:t>Двоеглазова</a:t>
            </a:r>
            <a:r>
              <a:rPr lang="ru-RU" dirty="0" smtClean="0"/>
              <a:t> Е.В.</a:t>
            </a:r>
          </a:p>
          <a:p>
            <a:r>
              <a:rPr lang="ru-RU" dirty="0" smtClean="0"/>
              <a:t> Детская художественная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5450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908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Инкрустация фольгой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36781"/>
            <a:ext cx="3414228" cy="49685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Одна из современных </a:t>
            </a:r>
            <a:r>
              <a:rPr lang="ru-RU" dirty="0" err="1" smtClean="0"/>
              <a:t>иммитационных</a:t>
            </a:r>
            <a:r>
              <a:rPr lang="ru-RU" dirty="0" smtClean="0"/>
              <a:t> техник, с которой можно предложить познакомиться учащихся средних классов.</a:t>
            </a:r>
          </a:p>
          <a:p>
            <a:r>
              <a:rPr lang="ru-RU" dirty="0" smtClean="0"/>
              <a:t>Нам понадобиться фигурная или простой геометрической формы заготовка.</a:t>
            </a:r>
            <a:endParaRPr lang="ru-RU" dirty="0"/>
          </a:p>
        </p:txBody>
      </p:sp>
      <p:pic>
        <p:nvPicPr>
          <p:cNvPr id="4" name="Picture 2" descr="C:\Users\ПК\Desktop\111\DSCF084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8371" y="1124744"/>
            <a:ext cx="4811473" cy="360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585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3744416" cy="4525963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ru-RU" dirty="0" smtClean="0"/>
              <a:t>Для работы понадобятся </a:t>
            </a:r>
            <a:r>
              <a:rPr lang="ru-RU" dirty="0"/>
              <a:t>следующие </a:t>
            </a:r>
            <a:r>
              <a:rPr lang="ru-RU" dirty="0" smtClean="0"/>
              <a:t>материалы </a:t>
            </a:r>
            <a:r>
              <a:rPr lang="ru-RU" dirty="0" err="1" smtClean="0"/>
              <a:t>иинструменты</a:t>
            </a:r>
            <a:r>
              <a:rPr lang="ru-RU" dirty="0" smtClean="0"/>
              <a:t> </a:t>
            </a:r>
            <a:r>
              <a:rPr lang="ru-RU" dirty="0"/>
              <a:t>: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/>
              <a:t>п</a:t>
            </a:r>
            <a:r>
              <a:rPr lang="ru-RU" dirty="0" smtClean="0"/>
              <a:t>роволока алюминиевая цветная или медная толщиной 1мм,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ц</a:t>
            </a:r>
            <a:r>
              <a:rPr lang="ru-RU" dirty="0" smtClean="0"/>
              <a:t>ветная фольга;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к</a:t>
            </a:r>
            <a:r>
              <a:rPr lang="ru-RU" dirty="0" smtClean="0"/>
              <a:t>усачки;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ножницы;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к</a:t>
            </a:r>
            <a:r>
              <a:rPr lang="ru-RU" dirty="0" smtClean="0"/>
              <a:t>лей «Момент» и ПВА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098" name="Picture 2" descr="C:\Users\ПК\Desktop\111\DSCF085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348880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2707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91355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3106688" cy="4713387"/>
          </a:xfrm>
        </p:spPr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Шаг 1-й:</a:t>
            </a:r>
          </a:p>
          <a:p>
            <a:pPr marL="137160" indent="0">
              <a:buNone/>
            </a:pPr>
            <a:r>
              <a:rPr lang="ru-RU" dirty="0" smtClean="0"/>
              <a:t>Наносим </a:t>
            </a:r>
            <a:r>
              <a:rPr lang="ru-RU" dirty="0"/>
              <a:t>витражного </a:t>
            </a:r>
            <a:r>
              <a:rPr lang="ru-RU" dirty="0" smtClean="0"/>
              <a:t>характера рисунок на заготовку.</a:t>
            </a:r>
          </a:p>
          <a:p>
            <a:endParaRPr lang="ru-RU" dirty="0"/>
          </a:p>
        </p:txBody>
      </p:sp>
      <p:pic>
        <p:nvPicPr>
          <p:cNvPr id="2050" name="Picture 2" descr="C:\Users\ПК\Desktop\111\DSCF084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752528" cy="35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04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782" y="260648"/>
            <a:ext cx="8229600" cy="712935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5232655" cy="230425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Шаг 2-й:</a:t>
            </a:r>
          </a:p>
          <a:p>
            <a:pPr marL="137160" indent="0">
              <a:buNone/>
            </a:pPr>
            <a:r>
              <a:rPr lang="ru-RU" dirty="0" smtClean="0"/>
              <a:t>По линии рисунка выклеиваем с помощью клея «Момент»</a:t>
            </a:r>
          </a:p>
          <a:p>
            <a:pPr marL="137160" indent="0">
              <a:buNone/>
            </a:pPr>
            <a:r>
              <a:rPr lang="ru-RU" dirty="0"/>
              <a:t>к</a:t>
            </a:r>
            <a:r>
              <a:rPr lang="ru-RU" dirty="0" smtClean="0"/>
              <a:t>онтур из проволоки, откусывая нужную длину кусачками.</a:t>
            </a:r>
            <a:endParaRPr lang="ru-RU" dirty="0"/>
          </a:p>
        </p:txBody>
      </p:sp>
      <p:pic>
        <p:nvPicPr>
          <p:cNvPr id="3074" name="Picture 2" descr="C:\Users\ПК\Desktop\111\DSCF085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735039" cy="280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ПК\Desktop\111\DSCF0856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93" y="3717032"/>
            <a:ext cx="3804423" cy="285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679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863"/>
            <a:ext cx="8229600" cy="763363"/>
          </a:xfrm>
        </p:spPr>
        <p:txBody>
          <a:bodyPr/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4392488" cy="22322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Шаг 3-й:</a:t>
            </a:r>
          </a:p>
          <a:p>
            <a:pPr marL="137160" indent="0">
              <a:buNone/>
            </a:pPr>
            <a:r>
              <a:rPr lang="ru-RU" dirty="0"/>
              <a:t>п</a:t>
            </a:r>
            <a:r>
              <a:rPr lang="ru-RU" dirty="0" smtClean="0"/>
              <a:t>лотно прижимаем проволоку  и так обводим весь «</a:t>
            </a:r>
            <a:r>
              <a:rPr lang="ru-RU" dirty="0"/>
              <a:t>витраж» </a:t>
            </a:r>
            <a:r>
              <a:rPr lang="ru-RU" dirty="0" smtClean="0"/>
              <a:t>контуром</a:t>
            </a:r>
            <a:endParaRPr lang="ru-RU" dirty="0"/>
          </a:p>
        </p:txBody>
      </p:sp>
      <p:pic>
        <p:nvPicPr>
          <p:cNvPr id="6146" name="Picture 2" descr="C:\Users\ПК\Desktop\111\DSCF085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196752"/>
            <a:ext cx="3576397" cy="268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ПК\Desktop\111\DSCF086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78597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0611"/>
            <a:ext cx="8229600" cy="677708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Шаг 4-й:</a:t>
            </a:r>
          </a:p>
          <a:p>
            <a:pPr marL="137160" indent="0">
              <a:buNone/>
            </a:pPr>
            <a:r>
              <a:rPr lang="ru-RU" dirty="0" smtClean="0"/>
              <a:t>Наложив фольгу нужного цвета на замкнутый фрагмент, плотно прижимаем, пока</a:t>
            </a:r>
          </a:p>
          <a:p>
            <a:pPr marL="137160" indent="0">
              <a:buNone/>
            </a:pPr>
            <a:r>
              <a:rPr lang="ru-RU" dirty="0"/>
              <a:t>н</a:t>
            </a:r>
            <a:r>
              <a:rPr lang="ru-RU" dirty="0" smtClean="0"/>
              <a:t>е отпечатается контур этого фрагмента на фольге.</a:t>
            </a:r>
            <a:endParaRPr lang="ru-RU" dirty="0"/>
          </a:p>
        </p:txBody>
      </p:sp>
      <p:pic>
        <p:nvPicPr>
          <p:cNvPr id="8194" name="Picture 2" descr="C:\Users\ПК\Desktop\111\DSCF086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3748" y="2132856"/>
            <a:ext cx="480053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071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Шаг пятый:</a:t>
            </a:r>
          </a:p>
          <a:p>
            <a:pPr marL="137160" indent="0">
              <a:buNone/>
            </a:pPr>
            <a:r>
              <a:rPr lang="ru-RU" dirty="0"/>
              <a:t>в</a:t>
            </a:r>
            <a:r>
              <a:rPr lang="ru-RU" dirty="0" smtClean="0"/>
              <a:t>ырезаем  отпечатанный фрагмент фольги строго по контуру рисунка и вклеиваем его в заданный рисунок витража. </a:t>
            </a:r>
            <a:endParaRPr lang="ru-RU" dirty="0"/>
          </a:p>
        </p:txBody>
      </p:sp>
      <p:pic>
        <p:nvPicPr>
          <p:cNvPr id="9218" name="Picture 2" descr="C:\Users\ПК\Desktop\111\DSCF086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3" y="1988840"/>
            <a:ext cx="4822461" cy="361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1253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628" y="476672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/>
              <a:t>Инкрустация фольгой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Шаг 6-й:</a:t>
            </a:r>
          </a:p>
          <a:p>
            <a:pPr marL="137160" indent="0">
              <a:buNone/>
            </a:pPr>
            <a:r>
              <a:rPr lang="ru-RU" dirty="0" smtClean="0"/>
              <a:t>Так заполняем постепенно все или не все участки витража.</a:t>
            </a:r>
          </a:p>
          <a:p>
            <a:pPr marL="137160" indent="0">
              <a:buNone/>
            </a:pPr>
            <a:r>
              <a:rPr lang="ru-RU" dirty="0" smtClean="0"/>
              <a:t>Изделие или панно получаются яркими и необычными, всегда привлекают внимание и интерес, повышая эстетику нашего быта.</a:t>
            </a:r>
          </a:p>
          <a:p>
            <a:pPr marL="137160" indent="0">
              <a:buNone/>
            </a:pPr>
            <a:r>
              <a:rPr lang="ru-RU" dirty="0" smtClean="0"/>
              <a:t>А творческий процесс работы поможет выработать терпение и аккуратность, чувство красоты и авторский почерк.</a:t>
            </a:r>
            <a:endParaRPr lang="ru-RU" dirty="0"/>
          </a:p>
        </p:txBody>
      </p:sp>
      <p:pic>
        <p:nvPicPr>
          <p:cNvPr id="10242" name="Picture 2" descr="C:\Users\ПК\Desktop\111\DSCF086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204864"/>
            <a:ext cx="4802300" cy="36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984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231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Инкрустация фольгой</vt:lpstr>
      <vt:lpstr>Инкрустация фольгой</vt:lpstr>
      <vt:lpstr>Инкрустация фольгой</vt:lpstr>
      <vt:lpstr>Инкрустация фольгой</vt:lpstr>
      <vt:lpstr>Инкрустация фольгой</vt:lpstr>
      <vt:lpstr>Инкрустация фольгой</vt:lpstr>
      <vt:lpstr>Инкрустация фольгой</vt:lpstr>
      <vt:lpstr>Инкрустация фольгой</vt:lpstr>
      <vt:lpstr>Инкрустация фольгой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10</cp:revision>
  <dcterms:created xsi:type="dcterms:W3CDTF">2014-12-01T18:14:30Z</dcterms:created>
  <dcterms:modified xsi:type="dcterms:W3CDTF">2014-12-02T18:12:49Z</dcterms:modified>
</cp:coreProperties>
</file>