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59" r:id="rId4"/>
    <p:sldId id="257" r:id="rId5"/>
    <p:sldId id="258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065" autoAdjust="0"/>
  </p:normalViewPr>
  <p:slideViewPr>
    <p:cSldViewPr>
      <p:cViewPr varScale="1">
        <p:scale>
          <a:sx n="86" d="100"/>
          <a:sy n="86" d="100"/>
        </p:scale>
        <p:origin x="-84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287"/>
            <a:ext cx="8229600" cy="761417"/>
          </a:xfrm>
        </p:spPr>
        <p:txBody>
          <a:bodyPr/>
          <a:lstStyle/>
          <a:p>
            <a:r>
              <a:rPr lang="ru-RU" dirty="0"/>
              <a:t>Инкрустация фольгой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0272" y="1844824"/>
            <a:ext cx="3790184" cy="4536504"/>
          </a:xfrm>
        </p:spPr>
        <p:txBody>
          <a:bodyPr/>
          <a:lstStyle/>
          <a:p>
            <a:r>
              <a:rPr lang="ru-RU" dirty="0"/>
              <a:t>Одна из современных </a:t>
            </a:r>
            <a:r>
              <a:rPr lang="ru-RU" dirty="0" smtClean="0"/>
              <a:t>декоративных </a:t>
            </a:r>
            <a:r>
              <a:rPr lang="ru-RU" dirty="0" err="1" smtClean="0"/>
              <a:t>иммитационных</a:t>
            </a:r>
            <a:r>
              <a:rPr lang="ru-RU" dirty="0" smtClean="0"/>
              <a:t> </a:t>
            </a:r>
            <a:r>
              <a:rPr lang="ru-RU" dirty="0"/>
              <a:t>техник, с которой можно предложить познакомиться учащихся средних классов.</a:t>
            </a:r>
          </a:p>
          <a:p>
            <a:endParaRPr lang="ru-RU" dirty="0"/>
          </a:p>
        </p:txBody>
      </p:sp>
      <p:pic>
        <p:nvPicPr>
          <p:cNvPr id="1027" name="Picture 3" descr="C:\Users\ПК\Desktop\111\15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7984" y="1844824"/>
            <a:ext cx="3729242" cy="371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788024" y="692696"/>
            <a:ext cx="40207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dirty="0" smtClean="0"/>
              <a:t>Преподаватель </a:t>
            </a:r>
            <a:r>
              <a:rPr lang="ru-RU" dirty="0" err="1" smtClean="0"/>
              <a:t>Двоеглазова</a:t>
            </a:r>
            <a:r>
              <a:rPr lang="ru-RU" dirty="0" smtClean="0"/>
              <a:t> Е.В.</a:t>
            </a:r>
          </a:p>
          <a:p>
            <a:r>
              <a:rPr lang="ru-RU" dirty="0" smtClean="0"/>
              <a:t> Детская художественная школа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0954506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"/>
            <a:ext cx="7772400" cy="9087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Инкрустация фольгой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36781"/>
            <a:ext cx="3414228" cy="496855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Одна из современных </a:t>
            </a:r>
            <a:r>
              <a:rPr lang="ru-RU" dirty="0" err="1" smtClean="0"/>
              <a:t>иммитационных</a:t>
            </a:r>
            <a:r>
              <a:rPr lang="ru-RU" dirty="0" smtClean="0"/>
              <a:t> техник, с которой можно предложить познакомиться учащихся средних классов.</a:t>
            </a:r>
          </a:p>
          <a:p>
            <a:r>
              <a:rPr lang="ru-RU" dirty="0" smtClean="0"/>
              <a:t>Нам понадобиться фигурная или простой геометрической формы заготовка.</a:t>
            </a:r>
            <a:endParaRPr lang="ru-RU" dirty="0"/>
          </a:p>
        </p:txBody>
      </p:sp>
      <p:pic>
        <p:nvPicPr>
          <p:cNvPr id="4" name="Picture 2" descr="C:\Users\ПК\Desktop\111\DSCF0846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48371" y="1124744"/>
            <a:ext cx="4811473" cy="3608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9258506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ru-RU" dirty="0"/>
              <a:t>Инкрустация фольгой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3744416" cy="4525963"/>
          </a:xfrm>
        </p:spPr>
        <p:txBody>
          <a:bodyPr>
            <a:normAutofit fontScale="85000" lnSpcReduction="10000"/>
          </a:bodyPr>
          <a:lstStyle/>
          <a:p>
            <a:pPr marL="137160" indent="0">
              <a:buNone/>
            </a:pPr>
            <a:r>
              <a:rPr lang="ru-RU" dirty="0" smtClean="0"/>
              <a:t>Для работы понадобятся </a:t>
            </a:r>
            <a:r>
              <a:rPr lang="ru-RU" dirty="0"/>
              <a:t>следующие </a:t>
            </a:r>
            <a:r>
              <a:rPr lang="ru-RU" dirty="0" smtClean="0"/>
              <a:t>материалы </a:t>
            </a:r>
            <a:r>
              <a:rPr lang="ru-RU" dirty="0" err="1" smtClean="0"/>
              <a:t>иинструменты</a:t>
            </a:r>
            <a:r>
              <a:rPr lang="ru-RU" dirty="0" smtClean="0"/>
              <a:t> </a:t>
            </a:r>
            <a:r>
              <a:rPr lang="ru-RU" dirty="0"/>
              <a:t>:</a:t>
            </a:r>
            <a:endParaRPr lang="ru-RU" dirty="0" smtClean="0"/>
          </a:p>
          <a:p>
            <a:pPr>
              <a:buFont typeface="Wingdings" pitchFamily="2" charset="2"/>
              <a:buChar char="§"/>
            </a:pPr>
            <a:r>
              <a:rPr lang="ru-RU" dirty="0"/>
              <a:t>п</a:t>
            </a:r>
            <a:r>
              <a:rPr lang="ru-RU" dirty="0" smtClean="0"/>
              <a:t>роволока алюминиевая цветная или медная толщиной 1мм,</a:t>
            </a:r>
          </a:p>
          <a:p>
            <a:pPr>
              <a:buFont typeface="Wingdings" pitchFamily="2" charset="2"/>
              <a:buChar char="§"/>
            </a:pPr>
            <a:r>
              <a:rPr lang="ru-RU" dirty="0"/>
              <a:t>ц</a:t>
            </a:r>
            <a:r>
              <a:rPr lang="ru-RU" dirty="0" smtClean="0"/>
              <a:t>ветная фольга;</a:t>
            </a:r>
          </a:p>
          <a:p>
            <a:pPr>
              <a:buFont typeface="Wingdings" pitchFamily="2" charset="2"/>
              <a:buChar char="§"/>
            </a:pPr>
            <a:r>
              <a:rPr lang="ru-RU" dirty="0"/>
              <a:t>к</a:t>
            </a:r>
            <a:r>
              <a:rPr lang="ru-RU" dirty="0" smtClean="0"/>
              <a:t>усачки;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 ножницы;</a:t>
            </a:r>
          </a:p>
          <a:p>
            <a:pPr>
              <a:buFont typeface="Wingdings" pitchFamily="2" charset="2"/>
              <a:buChar char="§"/>
            </a:pPr>
            <a:r>
              <a:rPr lang="ru-RU" dirty="0"/>
              <a:t>к</a:t>
            </a:r>
            <a:r>
              <a:rPr lang="ru-RU" dirty="0" smtClean="0"/>
              <a:t>лей «Момент» и ПВА</a:t>
            </a:r>
            <a:endParaRPr lang="ru-RU" dirty="0"/>
          </a:p>
          <a:p>
            <a:pPr marL="137160" indent="0">
              <a:buNone/>
            </a:pPr>
            <a:endParaRPr lang="ru-RU" dirty="0"/>
          </a:p>
        </p:txBody>
      </p:sp>
      <p:pic>
        <p:nvPicPr>
          <p:cNvPr id="4098" name="Picture 2" descr="C:\Users\ПК\Desktop\111\DSCF0853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95936" y="2348880"/>
            <a:ext cx="4824536" cy="3618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7827070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691355"/>
          </a:xfrm>
        </p:spPr>
        <p:txBody>
          <a:bodyPr>
            <a:normAutofit fontScale="90000"/>
          </a:bodyPr>
          <a:lstStyle/>
          <a:p>
            <a:r>
              <a:rPr lang="ru-RU" dirty="0"/>
              <a:t>Инкрустация фольгой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3106688" cy="4713387"/>
          </a:xfrm>
        </p:spPr>
        <p:txBody>
          <a:bodyPr/>
          <a:lstStyle/>
          <a:p>
            <a:pPr marL="137160" indent="0">
              <a:buNone/>
            </a:pPr>
            <a:endParaRPr lang="ru-RU" dirty="0" smtClean="0"/>
          </a:p>
          <a:p>
            <a:pPr marL="137160" indent="0">
              <a:buNone/>
            </a:pPr>
            <a:r>
              <a:rPr lang="ru-RU" dirty="0" smtClean="0"/>
              <a:t>Шаг 1-й:</a:t>
            </a:r>
          </a:p>
          <a:p>
            <a:pPr marL="137160" indent="0">
              <a:buNone/>
            </a:pPr>
            <a:r>
              <a:rPr lang="ru-RU" dirty="0" smtClean="0"/>
              <a:t>Наносим </a:t>
            </a:r>
            <a:r>
              <a:rPr lang="ru-RU" dirty="0"/>
              <a:t>витражного </a:t>
            </a:r>
            <a:r>
              <a:rPr lang="ru-RU" dirty="0" smtClean="0"/>
              <a:t>характера рисунок на заготовку.</a:t>
            </a:r>
          </a:p>
          <a:p>
            <a:endParaRPr lang="ru-RU" dirty="0"/>
          </a:p>
        </p:txBody>
      </p:sp>
      <p:pic>
        <p:nvPicPr>
          <p:cNvPr id="2050" name="Picture 2" descr="C:\Users\ПК\Desktop\111\DSCF0847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67944" y="1556792"/>
            <a:ext cx="4752528" cy="356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3049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2782" y="260648"/>
            <a:ext cx="8229600" cy="712935"/>
          </a:xfrm>
        </p:spPr>
        <p:txBody>
          <a:bodyPr>
            <a:normAutofit fontScale="90000"/>
          </a:bodyPr>
          <a:lstStyle/>
          <a:p>
            <a:r>
              <a:rPr lang="ru-RU" dirty="0"/>
              <a:t>Инкрустация фольгой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6"/>
            <a:ext cx="5232655" cy="2304256"/>
          </a:xfrm>
        </p:spPr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ru-RU" dirty="0" smtClean="0"/>
              <a:t>Шаг 2-й:</a:t>
            </a:r>
          </a:p>
          <a:p>
            <a:pPr marL="137160" indent="0">
              <a:buNone/>
            </a:pPr>
            <a:r>
              <a:rPr lang="ru-RU" dirty="0" smtClean="0"/>
              <a:t>По линии рисунка выклеиваем с помощью клея «Момент»</a:t>
            </a:r>
          </a:p>
          <a:p>
            <a:pPr marL="137160" indent="0">
              <a:buNone/>
            </a:pPr>
            <a:r>
              <a:rPr lang="ru-RU" dirty="0"/>
              <a:t>к</a:t>
            </a:r>
            <a:r>
              <a:rPr lang="ru-RU" dirty="0" smtClean="0"/>
              <a:t>онтур из проволоки, откусывая нужную длину кусачками.</a:t>
            </a:r>
            <a:endParaRPr lang="ru-RU" dirty="0"/>
          </a:p>
        </p:txBody>
      </p:sp>
      <p:pic>
        <p:nvPicPr>
          <p:cNvPr id="3074" name="Picture 2" descr="C:\Users\ПК\Desktop\111\DSCF0852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8064" y="1628800"/>
            <a:ext cx="3735039" cy="2801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ПК\Desktop\111\DSCF0856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93" y="3717032"/>
            <a:ext cx="3804423" cy="2853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36794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863"/>
            <a:ext cx="8229600" cy="763363"/>
          </a:xfrm>
        </p:spPr>
        <p:txBody>
          <a:bodyPr/>
          <a:lstStyle/>
          <a:p>
            <a:r>
              <a:rPr lang="ru-RU" dirty="0"/>
              <a:t>Инкрустация фольгой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96752"/>
            <a:ext cx="4392488" cy="2232248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ru-RU" dirty="0" smtClean="0"/>
              <a:t>Шаг 3-й:</a:t>
            </a:r>
          </a:p>
          <a:p>
            <a:pPr marL="137160" indent="0">
              <a:buNone/>
            </a:pPr>
            <a:r>
              <a:rPr lang="ru-RU" dirty="0"/>
              <a:t>п</a:t>
            </a:r>
            <a:r>
              <a:rPr lang="ru-RU" dirty="0" smtClean="0"/>
              <a:t>лотно прижимаем проволоку  и так обводим весь «</a:t>
            </a:r>
            <a:r>
              <a:rPr lang="ru-RU" dirty="0"/>
              <a:t>витраж» </a:t>
            </a:r>
            <a:r>
              <a:rPr lang="ru-RU" dirty="0" smtClean="0"/>
              <a:t>контуром</a:t>
            </a:r>
            <a:endParaRPr lang="ru-RU" dirty="0"/>
          </a:p>
        </p:txBody>
      </p:sp>
      <p:pic>
        <p:nvPicPr>
          <p:cNvPr id="6146" name="Picture 2" descr="C:\Users\ПК\Desktop\111\DSCF0859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64088" y="1196752"/>
            <a:ext cx="3576397" cy="2682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ПК\Desktop\111\DSCF0862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3140968"/>
            <a:ext cx="4608512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1785971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40611"/>
            <a:ext cx="8229600" cy="677708"/>
          </a:xfrm>
        </p:spPr>
        <p:txBody>
          <a:bodyPr>
            <a:normAutofit fontScale="90000"/>
          </a:bodyPr>
          <a:lstStyle/>
          <a:p>
            <a:r>
              <a:rPr lang="ru-RU" dirty="0"/>
              <a:t>Инкрустация фольгой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3034680" cy="4525963"/>
          </a:xfrm>
        </p:spPr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ru-RU" dirty="0" smtClean="0"/>
              <a:t>Шаг 4-й:</a:t>
            </a:r>
          </a:p>
          <a:p>
            <a:pPr marL="137160" indent="0">
              <a:buNone/>
            </a:pPr>
            <a:r>
              <a:rPr lang="ru-RU" dirty="0" smtClean="0"/>
              <a:t>Наложив фольгу нужного цвета на замкнутый фрагмент, плотно прижимаем, пока</a:t>
            </a:r>
          </a:p>
          <a:p>
            <a:pPr marL="137160" indent="0">
              <a:buNone/>
            </a:pPr>
            <a:r>
              <a:rPr lang="ru-RU" dirty="0"/>
              <a:t>н</a:t>
            </a:r>
            <a:r>
              <a:rPr lang="ru-RU" dirty="0" smtClean="0"/>
              <a:t>е отпечатается контур этого фрагмента на фольге.</a:t>
            </a:r>
            <a:endParaRPr lang="ru-RU" dirty="0"/>
          </a:p>
        </p:txBody>
      </p:sp>
      <p:pic>
        <p:nvPicPr>
          <p:cNvPr id="8194" name="Picture 2" descr="C:\Users\ПК\Desktop\111\DSCF0865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13748" y="2132856"/>
            <a:ext cx="4800534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70710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ru-RU" dirty="0"/>
              <a:t>Инкрустация фольгой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2890664" cy="4525963"/>
          </a:xfrm>
        </p:spPr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ru-RU" dirty="0" smtClean="0"/>
              <a:t>Шаг пятый:</a:t>
            </a:r>
          </a:p>
          <a:p>
            <a:pPr marL="137160" indent="0">
              <a:buNone/>
            </a:pPr>
            <a:r>
              <a:rPr lang="ru-RU" dirty="0"/>
              <a:t>в</a:t>
            </a:r>
            <a:r>
              <a:rPr lang="ru-RU" dirty="0" smtClean="0"/>
              <a:t>ырезаем  отпечатанный фрагмент фольги строго по контуру рисунка и вклеиваем его в заданный рисунок витража. </a:t>
            </a:r>
            <a:endParaRPr lang="ru-RU" dirty="0"/>
          </a:p>
        </p:txBody>
      </p:sp>
      <p:pic>
        <p:nvPicPr>
          <p:cNvPr id="9218" name="Picture 2" descr="C:\Users\ПК\Desktop\111\DSCF0866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67943" y="1988840"/>
            <a:ext cx="4822461" cy="3616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4712536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628" y="476672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ru-RU" dirty="0"/>
              <a:t>Инкрустация фольгой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2458616" cy="4525963"/>
          </a:xfrm>
        </p:spPr>
        <p:txBody>
          <a:bodyPr>
            <a:normAutofit fontScale="62500" lnSpcReduction="20000"/>
          </a:bodyPr>
          <a:lstStyle/>
          <a:p>
            <a:pPr marL="137160" indent="0">
              <a:buNone/>
            </a:pPr>
            <a:r>
              <a:rPr lang="ru-RU" dirty="0" smtClean="0"/>
              <a:t>Шаг 6-й:</a:t>
            </a:r>
          </a:p>
          <a:p>
            <a:pPr marL="137160" indent="0">
              <a:buNone/>
            </a:pPr>
            <a:r>
              <a:rPr lang="ru-RU" dirty="0" smtClean="0"/>
              <a:t>Так заполняем постепенно все или не все участки витража.</a:t>
            </a:r>
          </a:p>
          <a:p>
            <a:pPr marL="137160" indent="0">
              <a:buNone/>
            </a:pPr>
            <a:r>
              <a:rPr lang="ru-RU" dirty="0" smtClean="0"/>
              <a:t>Изделие или панно получаются яркими и необычными, всегда привлекают внимание и интерес, повышая эстетику нашего быта.</a:t>
            </a:r>
          </a:p>
          <a:p>
            <a:pPr marL="137160" indent="0">
              <a:buNone/>
            </a:pPr>
            <a:r>
              <a:rPr lang="ru-RU" dirty="0" smtClean="0"/>
              <a:t>А творческий процесс работы поможет выработать терпение и аккуратность, чувство красоты и авторский почерк.</a:t>
            </a:r>
            <a:endParaRPr lang="ru-RU" dirty="0"/>
          </a:p>
        </p:txBody>
      </p:sp>
      <p:pic>
        <p:nvPicPr>
          <p:cNvPr id="10242" name="Picture 2" descr="C:\Users\ПК\Desktop\111\DSCF0867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23928" y="2204864"/>
            <a:ext cx="4802300" cy="360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09843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127</TotalTime>
  <Words>231</Words>
  <Application>Microsoft Office PowerPoint</Application>
  <PresentationFormat>Экран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Инкрустация фольгой</vt:lpstr>
      <vt:lpstr>Инкрустация фольгой</vt:lpstr>
      <vt:lpstr>Инкрустация фольгой</vt:lpstr>
      <vt:lpstr>Инкрустация фольгой</vt:lpstr>
      <vt:lpstr>Инкрустация фольгой</vt:lpstr>
      <vt:lpstr>Инкрустация фольгой</vt:lpstr>
      <vt:lpstr>Инкрустация фольгой</vt:lpstr>
      <vt:lpstr>Инкрустация фольгой</vt:lpstr>
      <vt:lpstr>Инкрустация фольгой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</dc:creator>
  <cp:lastModifiedBy>ПК</cp:lastModifiedBy>
  <cp:revision>10</cp:revision>
  <dcterms:created xsi:type="dcterms:W3CDTF">2014-12-01T18:14:30Z</dcterms:created>
  <dcterms:modified xsi:type="dcterms:W3CDTF">2014-12-02T18:12:49Z</dcterms:modified>
</cp:coreProperties>
</file>