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EAEC3-F84D-4520-BFD6-0A2FD54E2379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90303-9DAC-4C95-AE7C-147EDB53471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Презентацию подготовила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Пухальская</a:t>
            </a:r>
            <a:r>
              <a:rPr lang="ru-RU" baseline="0" smtClean="0"/>
              <a:t> Н.А.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90303-9DAC-4C95-AE7C-147EDB534710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40924-191B-4291-B5B3-51B15D7CAA14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DB8488-611B-47C4-83DC-B1B257EED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40924-191B-4291-B5B3-51B15D7CAA14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DB8488-611B-47C4-83DC-B1B257EED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40924-191B-4291-B5B3-51B15D7CAA14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DB8488-611B-47C4-83DC-B1B257EED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40924-191B-4291-B5B3-51B15D7CAA14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DB8488-611B-47C4-83DC-B1B257EED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40924-191B-4291-B5B3-51B15D7CAA14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DB8488-611B-47C4-83DC-B1B257EED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40924-191B-4291-B5B3-51B15D7CAA14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DB8488-611B-47C4-83DC-B1B257EED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40924-191B-4291-B5B3-51B15D7CAA14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DB8488-611B-47C4-83DC-B1B257EED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40924-191B-4291-B5B3-51B15D7CAA14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DB8488-611B-47C4-83DC-B1B257EED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40924-191B-4291-B5B3-51B15D7CAA14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DB8488-611B-47C4-83DC-B1B257EED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40924-191B-4291-B5B3-51B15D7CAA14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DB8488-611B-47C4-83DC-B1B257EED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40924-191B-4291-B5B3-51B15D7CAA14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DB8488-611B-47C4-83DC-B1B257EED2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3B40924-191B-4291-B5B3-51B15D7CAA14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DDB8488-611B-47C4-83DC-B1B257EED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642918"/>
            <a:ext cx="7772400" cy="1571636"/>
          </a:xfrm>
        </p:spPr>
        <p:txBody>
          <a:bodyPr/>
          <a:lstStyle/>
          <a:p>
            <a:r>
              <a:rPr lang="ru-RU" dirty="0" smtClean="0"/>
              <a:t>Сталинградская битва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10142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1942_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1571612"/>
            <a:ext cx="7929618" cy="471012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214950"/>
            <a:ext cx="8183880" cy="820090"/>
          </a:xfrm>
        </p:spPr>
        <p:txBody>
          <a:bodyPr/>
          <a:lstStyle/>
          <a:p>
            <a:r>
              <a:rPr lang="ru-RU" dirty="0" smtClean="0"/>
              <a:t>Мамаев курган</a:t>
            </a:r>
            <a:endParaRPr lang="ru-RU" dirty="0"/>
          </a:p>
        </p:txBody>
      </p:sp>
      <p:pic>
        <p:nvPicPr>
          <p:cNvPr id="4" name="Содержимое 3" descr="0012-012-Boi-za-Mamaev-kurgan-prodolzhalis-135-suto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571480"/>
            <a:ext cx="6458240" cy="484368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ru-RU" sz="2700" dirty="0" smtClean="0"/>
              <a:t>Итоги Сталинградской битвы:</a:t>
            </a:r>
            <a:br>
              <a:rPr lang="ru-RU" sz="2700" dirty="0" smtClean="0"/>
            </a:br>
            <a:r>
              <a:rPr lang="ru-RU" sz="2700" dirty="0" smtClean="0"/>
              <a:t>Потери в Сталинградской битве с каждой стороны составили около 2 млн. человек.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Безымянныйм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571480"/>
            <a:ext cx="5572164" cy="3831706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Значение Сталинградской битвы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Значение Сталинградской битвы трудно переоценить. Победа Советских войск в Сталинградской битве имела большое влияние на дальнейший ход Второй мировой войны. Она активизировала борьбу с фашистами во всех странах Европы. В результате этой победы немецкая сторона перестала доминировать. Итог этой битвы вызвал замешательство в странах Оси (гитлеровской коалиции). Наступил кризис профашистских режимов в странах Европы.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Сообщение о победе под Сталинградом</a:t>
            </a:r>
            <a:endParaRPr lang="ru-RU" sz="2800" dirty="0"/>
          </a:p>
        </p:txBody>
      </p:sp>
      <p:pic>
        <p:nvPicPr>
          <p:cNvPr id="4" name="Содержимое 3" descr="izv-1943-02-2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428604"/>
            <a:ext cx="7187296" cy="478853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44591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Оснащенность армий противников перед Сталинградской битвой</a:t>
            </a:r>
            <a:endParaRPr lang="ru-RU" sz="2400" dirty="0"/>
          </a:p>
        </p:txBody>
      </p:sp>
      <p:pic>
        <p:nvPicPr>
          <p:cNvPr id="4" name="Содержимое 3" descr="0004-004-Bitva-za-Stalingra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571480"/>
            <a:ext cx="6286544" cy="5105871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Начало Сталинградской битвы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fontAlgn="base"/>
            <a:r>
              <a:rPr lang="ru-RU" sz="3400" dirty="0" smtClean="0"/>
              <a:t>К середине лета 1942 г. сражения Великой Отечественной войны добрались и до Волги.</a:t>
            </a:r>
          </a:p>
          <a:p>
            <a:pPr fontAlgn="base"/>
            <a:r>
              <a:rPr lang="ru-RU" sz="3400" dirty="0" smtClean="0"/>
              <a:t>В план масштабного наступления на юге СССР (Кавказ, Крым) командование Германии включает и Сталинград. Целью Германии было овладение промышленным городом, предприятия в котором выпускали военную продукцию, которая была необходима; получение доступа к Волге, откуда можно было попасть в Каспийское море, на Кавказ, где добывалась необходимая для фронта нефть.</a:t>
            </a:r>
          </a:p>
          <a:p>
            <a:pPr fontAlgn="base"/>
            <a:r>
              <a:rPr lang="ru-RU" sz="3400" dirty="0" smtClean="0"/>
              <a:t>Этот план Гитлер хотел осуществить всего за неделю при помощи 6-й полевой армии Паулюса. В неё входило 13 дивизий, где насчитывалось около 270 000 чел., 3 тыс. орудий и около пятисот танков.</a:t>
            </a:r>
          </a:p>
          <a:p>
            <a:pPr fontAlgn="base"/>
            <a:r>
              <a:rPr lang="ru-RU" sz="3400" dirty="0" smtClean="0"/>
              <a:t>Со стороны СССР силам Германии противостоял Сталинградский фронт. Он был создан по решению Ставки Верховного Главнокомандования 12 июля 1942 г. (командующий — маршал Тимошенко, с 23 июля — генерал-лейтенант </a:t>
            </a:r>
            <a:r>
              <a:rPr lang="ru-RU" sz="3400" dirty="0" err="1" smtClean="0"/>
              <a:t>Гордов</a:t>
            </a:r>
            <a:r>
              <a:rPr lang="ru-RU" sz="3400" dirty="0" smtClean="0"/>
              <a:t>).</a:t>
            </a:r>
          </a:p>
          <a:p>
            <a:r>
              <a:rPr lang="ru-RU" sz="3400" dirty="0" smtClean="0"/>
              <a:t>Началом Сталинградской битвы можно считать 17 июля, когда возле рек Чир и </a:t>
            </a:r>
            <a:r>
              <a:rPr lang="ru-RU" sz="3400" dirty="0" err="1" smtClean="0"/>
              <a:t>Цимла</a:t>
            </a:r>
            <a:r>
              <a:rPr lang="ru-RU" sz="3400" dirty="0" smtClean="0"/>
              <a:t> передовые отряды 62-й и 64-й армий Сталинградского фронта встретились с отрядами 6-й немецкой армии. Всю вторую половину лета у Сталинграда шли ожесточённые бои. Далее хроника событий развивалась следующим образом.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Сталинград</a:t>
            </a:r>
            <a:endParaRPr lang="ru-RU" dirty="0"/>
          </a:p>
        </p:txBody>
      </p:sp>
      <p:pic>
        <p:nvPicPr>
          <p:cNvPr id="4" name="Содержимое 3" descr="http://historykratko.com/images/kratkoe-soderzhanie-stalingradskoy-bitvy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019" y="500042"/>
            <a:ext cx="762000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ru-RU" dirty="0" smtClean="0"/>
              <a:t>Оборонительный этап Сталинградской битвы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ru-RU" dirty="0" smtClean="0"/>
              <a:t>23 августа 1942 г. немецкие танки подошли к Сталинграду. С этого дня фашистская авиация стала систематически бомбить город. На земле также не затихали сражения. Просто жить в городе было нельзя – нужно было бороться, чтобы победить. 75 тысяч человек ушли добровольцами на фронт. Но и в самом городе люди работали и днем, и ночью. К середине сентября немецкая армия прорвалась к центру города, бои шли прямо на улицах. Фашисты всё больше усиливали атаку. В штурме Сталинграда участвовало почти 500 танков, немецкая авиация сбросила на город около 1 млн. бомб.</a:t>
            </a:r>
          </a:p>
          <a:p>
            <a:pPr fontAlgn="base"/>
            <a:r>
              <a:rPr lang="ru-RU" dirty="0" smtClean="0"/>
              <a:t>Мужество </a:t>
            </a:r>
            <a:r>
              <a:rPr lang="ru-RU" dirty="0" err="1" smtClean="0"/>
              <a:t>сталинградцев</a:t>
            </a:r>
            <a:r>
              <a:rPr lang="ru-RU" dirty="0" smtClean="0"/>
              <a:t> не имело себе равных. Много европейских стран завоевали немцы. Порой им нужно было лишь 2-3 недели, чтобы захватить всю страну. В Сталинграде же ситуация была иная. Фашистам требовались недели, чтобы захватить один дом, одну улицу.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Защитники Сталинграда</a:t>
            </a:r>
            <a:endParaRPr lang="ru-RU" dirty="0"/>
          </a:p>
        </p:txBody>
      </p:sp>
      <p:pic>
        <p:nvPicPr>
          <p:cNvPr id="4" name="Содержимое 3" descr="Безымянный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500042"/>
            <a:ext cx="7786742" cy="492922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Продолжение…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ru-RU" dirty="0" smtClean="0"/>
              <a:t>В боях прошло начало осени, середина ноября. К ноябрю почти весь город, несмотря на сопротивление, был захвачен немцами. Только небольшая полоска суши на берегу Волги еще удерживалась нашими войсками. Но заявлять о взятии Сталинграда, как это сделал Гитлер, было еще рано. Немцы не знали, что Советское командование уже имело план разгрома немецких войск, который начал разрабатываться еще в разгар боев, 12 сентября. Разработкой наступательной операции «Уран» занимался маршал Г.К. Жуков.</a:t>
            </a:r>
          </a:p>
          <a:p>
            <a:pPr fontAlgn="base"/>
            <a:r>
              <a:rPr lang="ru-RU" dirty="0" smtClean="0"/>
              <a:t>В течение 2 месяцев в условиях повышенной секретности под Сталинградом была создана ударная группировка. Фашисты осознавали слабость своих флангов, но не предполагали, что советскому командованию удастся собрать нужное количество войск.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248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Далее история Сталинградской битвы была такова: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fontAlgn="base"/>
            <a:r>
              <a:rPr lang="ru-RU" sz="2900" dirty="0" smtClean="0"/>
              <a:t>19 ноября войска Юго-Западного фронта под командованием генерала Н.Ф. Ватутина и Донского фронта под командованием генерала К.К. Рокоссовского перешли в наступление. Им удалось окружить противника, несмотря на сопротивление. Также в ходе наступления было взято в плен пять и разгромлено семь вражеских дивизий. В течение недели с 23-го ноября усилия советских войск были направлены на укрепление блокады вокруг врага. С целью снятия этой блокады немецким командованием была сформирована группа армий «Дон» (командующий - генерал-фельдмаршал </a:t>
            </a:r>
            <a:r>
              <a:rPr lang="ru-RU" sz="2900" dirty="0" err="1" smtClean="0"/>
              <a:t>Манштейн</a:t>
            </a:r>
            <a:r>
              <a:rPr lang="ru-RU" sz="2900" dirty="0" smtClean="0"/>
              <a:t>), однако и она была разгромлена.</a:t>
            </a:r>
          </a:p>
          <a:p>
            <a:pPr fontAlgn="base"/>
            <a:r>
              <a:rPr lang="ru-RU" sz="2900" dirty="0" smtClean="0"/>
              <a:t>Уничтожение окруженной группировки вражеской армии было поручено войскам Донского фронта (командующий - генерал К.К. Рокоссовский). Так как немецкое командование отвергло ультиматум о прекращении сопротивления, советские войска перешли к уничтожению противника, что стало последним из основных этапов Сталинградской битвы. 2 февраля 1943 года последняя вражеская группировка была ликвидирована, что и считается датой окончания битвы.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Оборона Сталинграда</a:t>
            </a:r>
            <a:endParaRPr lang="ru-RU" dirty="0"/>
          </a:p>
        </p:txBody>
      </p:sp>
      <p:pic>
        <p:nvPicPr>
          <p:cNvPr id="4" name="Содержимое 3" descr="0010-010-Ataka-morskikh-pekhotintsev-pri-oborone-Stalingrad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571480"/>
            <a:ext cx="7000924" cy="500066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34</TotalTime>
  <Words>717</Words>
  <Application>Microsoft Office PowerPoint</Application>
  <PresentationFormat>Экран (4:3)</PresentationFormat>
  <Paragraphs>27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Сталинградская битва </vt:lpstr>
      <vt:lpstr>Оснащенность армий противников перед Сталинградской битвой</vt:lpstr>
      <vt:lpstr>Начало Сталинградской битвы</vt:lpstr>
      <vt:lpstr>Сталинград</vt:lpstr>
      <vt:lpstr>Оборонительный этап Сталинградской битвы</vt:lpstr>
      <vt:lpstr>Защитники Сталинграда</vt:lpstr>
      <vt:lpstr>Продолжение…</vt:lpstr>
      <vt:lpstr> Далее история Сталинградской битвы была такова: </vt:lpstr>
      <vt:lpstr>Оборона Сталинграда</vt:lpstr>
      <vt:lpstr>Мамаев курган</vt:lpstr>
      <vt:lpstr>Итоги Сталинградской битвы: Потери в Сталинградской битве с каждой стороны составили около 2 млн. человек. </vt:lpstr>
      <vt:lpstr>Значение Сталинградской битвы </vt:lpstr>
      <vt:lpstr>Сообщение о победе под Сталинградом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Сталинградская битва</dc:title>
  <dc:creator>Алиса</dc:creator>
  <cp:lastModifiedBy>Алиса</cp:lastModifiedBy>
  <cp:revision>5</cp:revision>
  <dcterms:created xsi:type="dcterms:W3CDTF">2014-01-20T13:56:58Z</dcterms:created>
  <dcterms:modified xsi:type="dcterms:W3CDTF">2014-01-20T15:49:25Z</dcterms:modified>
</cp:coreProperties>
</file>