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66" r:id="rId9"/>
    <p:sldId id="269" r:id="rId10"/>
  </p:sldIdLst>
  <p:sldSz cx="9001125" cy="684053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25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051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577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103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62911" algn="l" defTabSz="90516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15494" algn="l" defTabSz="90516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68076" algn="l" defTabSz="90516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20658" algn="l" defTabSz="90516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1" autoAdjust="0"/>
    <p:restoredTop sz="94660"/>
  </p:normalViewPr>
  <p:slideViewPr>
    <p:cSldViewPr>
      <p:cViewPr varScale="1">
        <p:scale>
          <a:sx n="100" d="100"/>
          <a:sy n="100" d="100"/>
        </p:scale>
        <p:origin x="-252" y="-96"/>
      </p:cViewPr>
      <p:guideLst>
        <p:guide orient="horz" pos="215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00225" y="3151081"/>
            <a:ext cx="450056" cy="1032415"/>
          </a:xfrm>
          <a:prstGeom prst="rect">
            <a:avLst/>
          </a:prstGeom>
          <a:noFill/>
        </p:spPr>
        <p:txBody>
          <a:bodyPr lIns="0" tIns="9052" rIns="0" bIns="905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096" y="1216096"/>
            <a:ext cx="7425928" cy="2147169"/>
          </a:xfrm>
        </p:spPr>
        <p:txBody>
          <a:bodyPr/>
          <a:lstStyle>
            <a:lvl1pPr>
              <a:defRPr sz="59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263" y="3366896"/>
            <a:ext cx="6075759" cy="68405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49D0-3D97-41EF-B24E-D0BFE5EA04CE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1A60-C29D-4F5E-8257-7937132C1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0262" y="684057"/>
            <a:ext cx="5700713" cy="349627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BD52-94EE-40CB-9FC2-08C9658EAA5E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64EF-61F3-4D04-98C1-FF434AB22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075" y="608049"/>
            <a:ext cx="2100263" cy="51684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0356" y="684055"/>
            <a:ext cx="4950619" cy="456035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AE88-3D4D-4733-8FAF-A2EC6C113DAE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0276-0B96-46CE-BEFF-FA5A2F30D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0039-85CF-45A0-8AE0-7E25B4CF9BD3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7552-FB64-4CCE-BB6D-5FF68F2D5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00525" y="4064737"/>
            <a:ext cx="450056" cy="101182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3" y="4256503"/>
            <a:ext cx="3675459" cy="72965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25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0281" y="1900150"/>
            <a:ext cx="5940743" cy="2344024"/>
          </a:xfrm>
        </p:spPr>
        <p:txBody>
          <a:bodyPr/>
          <a:lstStyle>
            <a:lvl1pPr marL="0" algn="l" defTabSz="905165" rtl="0" eaLnBrk="1" latinLnBrk="0" hangingPunct="1">
              <a:spcBef>
                <a:spcPct val="0"/>
              </a:spcBef>
              <a:buNone/>
              <a:defRPr lang="en-US" sz="53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1A45-D65A-4753-B5C8-A08D7BF974A9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31F2-BD5D-4E20-AE33-9C244692B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23165" y="656692"/>
            <a:ext cx="3222403" cy="34202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50619" y="656694"/>
            <a:ext cx="3222403" cy="34234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B4226-2F18-419C-B98A-95FA84D23920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4019-390E-40ED-86B4-7C346D5AC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40755" y="519374"/>
            <a:ext cx="450056" cy="91999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05276" y="519374"/>
            <a:ext cx="450056" cy="91999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660290"/>
            <a:ext cx="3222403" cy="638133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165" y="1368108"/>
            <a:ext cx="3225403" cy="2736215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0619" y="660290"/>
            <a:ext cx="3222403" cy="638133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0619" y="1368108"/>
            <a:ext cx="3222403" cy="2736215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8218-2F5B-4C77-BF46-E8BD1D6B4C70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964F-99AD-4F31-841E-7069366AA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FE1C-DFD7-4735-AABF-BF143FDD9EA8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3DE8-B778-4400-A8FC-8B6C623FB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F462-61BB-4F80-943B-4EB3EF2D176F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9C0A-4FF3-4E50-B1D8-F7561D734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245969" y="1770309"/>
            <a:ext cx="450056" cy="122718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03" y="684055"/>
            <a:ext cx="4275534" cy="342026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5703" y="684055"/>
            <a:ext cx="2550319" cy="3420269"/>
          </a:xfrm>
        </p:spPr>
        <p:txBody>
          <a:bodyPr/>
          <a:lstStyle>
            <a:lvl1pPr marL="0" indent="0">
              <a:buNone/>
              <a:defRPr sz="16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E2D40-8D6E-48B6-8ADE-A7394EDD05F9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B935-33FC-4B85-A1FC-D49C1C0E8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397175" y="3323681"/>
            <a:ext cx="450056" cy="91998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0150" y="611216"/>
            <a:ext cx="6600825" cy="25405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2582" indent="0">
              <a:buNone/>
              <a:defRPr sz="2800"/>
            </a:lvl2pPr>
            <a:lvl3pPr marL="905165" indent="0">
              <a:buNone/>
              <a:defRPr sz="2400"/>
            </a:lvl3pPr>
            <a:lvl4pPr marL="1357747" indent="0">
              <a:buNone/>
              <a:defRPr sz="2000"/>
            </a:lvl4pPr>
            <a:lvl5pPr marL="1810329" indent="0">
              <a:buNone/>
              <a:defRPr sz="2000"/>
            </a:lvl5pPr>
            <a:lvl6pPr marL="2262911" indent="0">
              <a:buNone/>
              <a:defRPr sz="2000"/>
            </a:lvl6pPr>
            <a:lvl7pPr marL="2715494" indent="0">
              <a:buNone/>
              <a:defRPr sz="2000"/>
            </a:lvl7pPr>
            <a:lvl8pPr marL="3168076" indent="0">
              <a:buNone/>
              <a:defRPr sz="2000"/>
            </a:lvl8pPr>
            <a:lvl9pPr marL="362065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0337" y="3444255"/>
            <a:ext cx="4950619" cy="718969"/>
          </a:xfrm>
        </p:spPr>
        <p:txBody>
          <a:bodyPr/>
          <a:lstStyle>
            <a:lvl1pPr marL="0" indent="0">
              <a:buNone/>
              <a:defRPr sz="16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8DDA-92E1-48BC-9206-B1CDFA269D1F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81CD-81D2-4B60-84A4-62FA1C343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001125" cy="6840538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51765" y="1035798"/>
            <a:ext cx="7127485" cy="569245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6145" y="1192207"/>
            <a:ext cx="5524370" cy="441045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26737" y="116559"/>
            <a:ext cx="6378122" cy="4742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721" y="4864382"/>
            <a:ext cx="7425928" cy="912072"/>
          </a:xfrm>
          <a:prstGeom prst="rect">
            <a:avLst/>
          </a:prstGeom>
        </p:spPr>
        <p:txBody>
          <a:bodyPr vert="horz" lIns="90516" tIns="45258" rIns="90516" bIns="45258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0263" y="684054"/>
            <a:ext cx="6000750" cy="3648287"/>
          </a:xfrm>
          <a:prstGeom prst="rect">
            <a:avLst/>
          </a:prstGeom>
        </p:spPr>
        <p:txBody>
          <a:bodyPr vert="horz" lIns="90516" tIns="45258" rIns="90516" bIns="45258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75759" y="6139069"/>
            <a:ext cx="2100263" cy="364195"/>
          </a:xfrm>
          <a:prstGeom prst="rect">
            <a:avLst/>
          </a:prstGeom>
        </p:spPr>
        <p:txBody>
          <a:bodyPr vert="horz" lIns="90516" tIns="45258" rIns="90516" bIns="45258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21AC913-A37F-4605-A430-64A0C3CB77A9}" type="datetimeFigureOut">
              <a:rPr lang="ru-RU"/>
              <a:pPr>
                <a:defRPr/>
              </a:pPr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476" y="6139069"/>
            <a:ext cx="4500563" cy="364195"/>
          </a:xfrm>
          <a:prstGeom prst="rect">
            <a:avLst/>
          </a:prstGeom>
        </p:spPr>
        <p:txBody>
          <a:bodyPr vert="horz" lIns="90516" tIns="45258" rIns="90516" bIns="45258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476" y="5827125"/>
            <a:ext cx="2100263" cy="304024"/>
          </a:xfrm>
          <a:prstGeom prst="rect">
            <a:avLst/>
          </a:prstGeom>
        </p:spPr>
        <p:txBody>
          <a:bodyPr vert="horz" lIns="90516" tIns="45258" rIns="90516" bIns="90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E8A4892-44F1-4CA9-93AA-DB16F3BC5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0292" indent="-253007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3301" indent="-253007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94739" indent="-253007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57747" indent="-253007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28039" indent="-253007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46104" indent="-253446" algn="l" defTabSz="905165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17653" indent="-253446" algn="l" defTabSz="905165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89203" indent="-253446" algn="l" defTabSz="905165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06010" indent="-253446" algn="l" defTabSz="905165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82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65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47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29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11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494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076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658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1\Desktop\309139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0565"/>
            <a:ext cx="9001125" cy="69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8074" y="107901"/>
            <a:ext cx="4931048" cy="1199396"/>
          </a:xfrm>
          <a:prstGeom prst="rect">
            <a:avLst/>
          </a:prstGeom>
        </p:spPr>
        <p:txBody>
          <a:bodyPr wrap="square" lIns="90516" tIns="45258" rIns="90516" bIns="4525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Чеченская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война  -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растерзанные души...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Твоих речей не могут слышать уши!...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Ты настоящее чистилище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И бесов гнуснейших вместилище.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650" y="5220469"/>
            <a:ext cx="3419598" cy="1199396"/>
          </a:xfrm>
          <a:prstGeom prst="rect">
            <a:avLst/>
          </a:prstGeom>
        </p:spPr>
        <p:txBody>
          <a:bodyPr wrap="square" lIns="90516" tIns="45258" rIns="90516" bIns="4525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Ты щупальцами обнимала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Солдат невинных в той войне.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Ты на куски их разрывала!...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Садиста хуже ты втройне!...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46347"/>
            <a:ext cx="9143073" cy="891619"/>
          </a:xfrm>
          <a:prstGeom prst="rect">
            <a:avLst/>
          </a:prstGeom>
        </p:spPr>
        <p:txBody>
          <a:bodyPr wrap="none" lIns="90516" tIns="45258" rIns="90516" bIns="452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9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Борис Борисович Денисов – участник Чеченской войны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9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1994-1996гг.</a:t>
            </a:r>
          </a:p>
        </p:txBody>
      </p:sp>
      <p:pic>
        <p:nvPicPr>
          <p:cNvPr id="14339" name="Picture 2" descr="F:\Бори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30" y="1791515"/>
            <a:ext cx="3557820" cy="333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4500562" y="1692077"/>
            <a:ext cx="4642511" cy="341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16" tIns="45258" rIns="90516" bIns="45258">
            <a:spAutoFit/>
          </a:bodyPr>
          <a:lstStyle/>
          <a:p>
            <a:r>
              <a:rPr lang="ru-RU" dirty="0">
                <a:latin typeface="Palatino Linotype" pitchFamily="18" charset="0"/>
              </a:rPr>
              <a:t>В сапогах или ботинках</a:t>
            </a:r>
          </a:p>
          <a:p>
            <a:r>
              <a:rPr lang="ru-RU" dirty="0">
                <a:latin typeface="Palatino Linotype" pitchFamily="18" charset="0"/>
              </a:rPr>
              <a:t>На вертушке иль броне</a:t>
            </a:r>
          </a:p>
          <a:p>
            <a:r>
              <a:rPr lang="ru-RU" dirty="0">
                <a:latin typeface="Palatino Linotype" pitchFamily="18" charset="0"/>
              </a:rPr>
              <a:t>А где пешком, как по старинке</a:t>
            </a:r>
          </a:p>
          <a:p>
            <a:r>
              <a:rPr lang="ru-RU" dirty="0">
                <a:latin typeface="Palatino Linotype" pitchFamily="18" charset="0"/>
              </a:rPr>
              <a:t>Прошагал ты по Чечне</a:t>
            </a:r>
          </a:p>
          <a:p>
            <a:r>
              <a:rPr lang="ru-RU" dirty="0">
                <a:latin typeface="Palatino Linotype" pitchFamily="18" charset="0"/>
              </a:rPr>
              <a:t>Ты не сеял смерть и хаос</a:t>
            </a:r>
          </a:p>
          <a:p>
            <a:r>
              <a:rPr lang="ru-RU" dirty="0">
                <a:latin typeface="Palatino Linotype" pitchFamily="18" charset="0"/>
              </a:rPr>
              <a:t>Пленным горло не вскрывал</a:t>
            </a:r>
          </a:p>
          <a:p>
            <a:r>
              <a:rPr lang="ru-RU" dirty="0">
                <a:latin typeface="Palatino Linotype" pitchFamily="18" charset="0"/>
              </a:rPr>
              <a:t>Нелюдей, убийц, бандитов</a:t>
            </a:r>
          </a:p>
          <a:p>
            <a:r>
              <a:rPr lang="ru-RU" dirty="0">
                <a:latin typeface="Palatino Linotype" pitchFamily="18" charset="0"/>
              </a:rPr>
              <a:t>Как метлой ты выметал</a:t>
            </a:r>
          </a:p>
          <a:p>
            <a:r>
              <a:rPr lang="ru-RU" dirty="0">
                <a:latin typeface="Palatino Linotype" pitchFamily="18" charset="0"/>
              </a:rPr>
              <a:t>Заглянул  в лицо ты смерти</a:t>
            </a:r>
          </a:p>
          <a:p>
            <a:r>
              <a:rPr lang="ru-RU" dirty="0">
                <a:latin typeface="Palatino Linotype" pitchFamily="18" charset="0"/>
              </a:rPr>
              <a:t>Но не дрогнул и не сдал назад</a:t>
            </a:r>
          </a:p>
          <a:p>
            <a:r>
              <a:rPr lang="ru-RU" dirty="0">
                <a:latin typeface="Palatino Linotype" pitchFamily="18" charset="0"/>
              </a:rPr>
              <a:t>До конца стоял на каждом рубеже</a:t>
            </a:r>
          </a:p>
          <a:p>
            <a:r>
              <a:rPr lang="ru-RU" dirty="0">
                <a:latin typeface="Palatino Linotype" pitchFamily="18" charset="0"/>
              </a:rPr>
              <a:t>Ты – Российской армии СОЛДАТ!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106" y="323925"/>
            <a:ext cx="8147150" cy="2088232"/>
          </a:xfrm>
        </p:spPr>
        <p:txBody>
          <a:bodyPr>
            <a:noAutofit/>
          </a:bodyPr>
          <a:lstStyle/>
          <a:p>
            <a:pPr marL="18103" indent="0" fontAlgn="auto">
              <a:spcAft>
                <a:spcPts val="0"/>
              </a:spcAft>
              <a:buNone/>
              <a:defRPr/>
            </a:pPr>
            <a:endParaRPr lang="ru-RU" sz="2400" dirty="0">
              <a:effectLst/>
            </a:endParaRPr>
          </a:p>
          <a:p>
            <a:pPr marL="18103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effectLst/>
              </a:rPr>
              <a:t>Борис Борисович Денисов родился 30 января 1975 года в семье служащих. Он был третьим ребенком. Его отец Борис Романович Денисов и мать Мария Николаевна уроженцы села Теньгушева. 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1639" y="-386364"/>
            <a:ext cx="7425928" cy="912072"/>
          </a:xfrm>
          <a:prstGeom prst="rect">
            <a:avLst/>
          </a:prstGeom>
        </p:spPr>
        <p:txBody>
          <a:bodyPr lIns="90516" tIns="45258" rIns="90516" bIns="45258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6" name="Picture 2" descr="F:\Борис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603" y="2700189"/>
            <a:ext cx="4355256" cy="342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396106" y="2412157"/>
            <a:ext cx="4104456" cy="4002430"/>
          </a:xfrm>
          <a:prstGeom prst="rect">
            <a:avLst/>
          </a:prstGeom>
        </p:spPr>
        <p:txBody>
          <a:bodyPr vert="horz" lIns="90516" tIns="45258" rIns="90516" bIns="45258" rtlCol="0" anchor="ctr">
            <a:normAutofit/>
          </a:bodyPr>
          <a:lstStyle>
            <a:lvl1pPr marL="270292" indent="-253007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3301" indent="-253007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94739" indent="-253007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57747" indent="-253007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28039" indent="-253007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46104" indent="-253446" algn="l" defTabSz="905165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17653" indent="-253446" algn="l" defTabSz="905165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89203" indent="-253446" algn="l" defTabSz="905165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06010" indent="-253446" algn="l" defTabSz="905165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103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В 1992 году Борис Борисович окончил </a:t>
            </a:r>
            <a:r>
              <a:rPr lang="ru-RU" sz="2400" dirty="0" err="1" smtClean="0">
                <a:effectLst/>
              </a:rPr>
              <a:t>Теньгушевскую</a:t>
            </a:r>
            <a:r>
              <a:rPr lang="ru-RU" sz="2400" dirty="0" smtClean="0">
                <a:effectLst/>
              </a:rPr>
              <a:t> среднюю общеобразовательную школу.</a:t>
            </a:r>
            <a:endParaRPr lang="ru-RU" sz="2400" dirty="0" smtClean="0"/>
          </a:p>
          <a:p>
            <a:pPr marL="271549" indent="-253446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2530" y="295302"/>
            <a:ext cx="4245843" cy="63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389356" y="690933"/>
            <a:ext cx="3544266" cy="451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16" tIns="45258" rIns="90516" bIns="45258">
            <a:spAutoFit/>
          </a:bodyPr>
          <a:lstStyle/>
          <a:p>
            <a:endParaRPr lang="ru-RU" dirty="0">
              <a:latin typeface="Palatino Linotype" pitchFamily="18" charset="0"/>
            </a:endParaRPr>
          </a:p>
          <a:p>
            <a:r>
              <a:rPr lang="ru-RU" dirty="0">
                <a:latin typeface="Palatino Linotype" pitchFamily="18" charset="0"/>
              </a:rPr>
              <a:t> В 1993 году был призван в ряды Российской армии. Службу проходил в Саратовской области, в городе Вольск-18. В составе части, где проходил службу Борис Борисович, находился отдельный огнеметный батальон. В конце 1994 года этот батальон был укомплектован по штату военного времени, куда и был зачислен Борис Борисович. Месяц тренировки на полигоне, а потом - ЧЕЧНЯ..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106" y="179910"/>
            <a:ext cx="4176464" cy="6408712"/>
          </a:xfrm>
        </p:spPr>
        <p:txBody>
          <a:bodyPr>
            <a:normAutofit/>
          </a:bodyPr>
          <a:lstStyle/>
          <a:p>
            <a:pPr marL="18103" indent="0" fontAlgn="auto">
              <a:spcAft>
                <a:spcPts val="0"/>
              </a:spcAft>
              <a:buNone/>
              <a:defRPr/>
            </a:pPr>
            <a:r>
              <a:rPr lang="ru-RU" dirty="0">
                <a:effectLst/>
              </a:rPr>
              <a:t>Прибыли на поезде в Моздок, где разбили лагерь около аэродрома. Через несколько дней батальон был дислоцирован около города Грозный. В течение двух месяцев Борис Борисович нес службу на КПП при въезде в полевой лагерь. Производил патрулирование, участвовал в ночных рейдах на дорогах, проверял проезжавшие автомашины. 10 февраля 1995 года командировка закончилась, и батальон вернулся в Вольск – 18, в родную часть.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996" y="0"/>
            <a:ext cx="7425928" cy="9120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18435" name="Picture 2" descr="F:\Борис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594" y="971997"/>
            <a:ext cx="3955651" cy="52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264" y="259689"/>
            <a:ext cx="8547943" cy="2753634"/>
          </a:xfrm>
        </p:spPr>
        <p:txBody>
          <a:bodyPr/>
          <a:lstStyle/>
          <a:p>
            <a:pPr marL="18103" indent="0" fontAlgn="auto">
              <a:spcAft>
                <a:spcPts val="0"/>
              </a:spcAft>
              <a:buNone/>
              <a:defRPr/>
            </a:pPr>
            <a:r>
              <a:rPr lang="ru-RU" dirty="0">
                <a:effectLst/>
              </a:rPr>
              <a:t>9 мая 1995 года Борис Борисович вернулся домой. С 18 декабря 1995 по 9 декабря 2005 непрерывно служил в органах внутренних дел и уголовно – исполнительной системы МЮ России в ЛИУ-3, находящеюся в поселке Барашево. Ушел на пенсию по выслуге лет в должности «начальник отряда по воспитательной работе с осужденными». </a:t>
            </a:r>
            <a:endParaRPr lang="ru-RU" dirty="0"/>
          </a:p>
        </p:txBody>
      </p:sp>
      <p:pic>
        <p:nvPicPr>
          <p:cNvPr id="19458" name="Picture 2" descr="F:\Борис 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610" y="3170344"/>
            <a:ext cx="3577581" cy="308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F:\Борис 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54" y="3197958"/>
            <a:ext cx="3168352" cy="30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4098" y="323925"/>
            <a:ext cx="4176464" cy="2305515"/>
          </a:xfrm>
        </p:spPr>
        <p:txBody>
          <a:bodyPr/>
          <a:lstStyle/>
          <a:p>
            <a:pPr marL="18103" indent="0" fontAlgn="auto">
              <a:spcAft>
                <a:spcPts val="0"/>
              </a:spcAft>
              <a:buNone/>
              <a:defRPr/>
            </a:pPr>
            <a:r>
              <a:rPr lang="ru-RU" dirty="0">
                <a:effectLst/>
              </a:rPr>
              <a:t>В 1998 году женился на Наталье Николаевне Капрановой. Имеет двоих дочерей: Анастасию и Екатерину</a:t>
            </a:r>
          </a:p>
          <a:p>
            <a:pPr marL="18103" indent="0"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  <p:pic>
        <p:nvPicPr>
          <p:cNvPr id="20483" name="Picture 3" descr="F:\Борис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578" y="1116013"/>
            <a:ext cx="3758531" cy="513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878" y="115593"/>
            <a:ext cx="6000750" cy="1868480"/>
          </a:xfrm>
        </p:spPr>
        <p:txBody>
          <a:bodyPr/>
          <a:lstStyle/>
          <a:p>
            <a:pPr marL="18103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«За отвагу»</a:t>
            </a:r>
            <a:endParaRPr lang="ru-RU" dirty="0"/>
          </a:p>
        </p:txBody>
      </p:sp>
      <p:pic>
        <p:nvPicPr>
          <p:cNvPr id="22531" name="Picture 3" descr="F:\P11706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11" y="1409280"/>
            <a:ext cx="3756720" cy="51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095" y="1386373"/>
            <a:ext cx="3742236" cy="50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51082" y="795361"/>
            <a:ext cx="1404866" cy="368399"/>
          </a:xfrm>
          <a:prstGeom prst="rect">
            <a:avLst/>
          </a:prstGeom>
        </p:spPr>
        <p:txBody>
          <a:bodyPr wrap="none" lIns="90516" tIns="45258" rIns="90516" bIns="45258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«За службу»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3924498" y="301442"/>
            <a:ext cx="4500563" cy="11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16" tIns="45258" rIns="90516" bIns="45258">
            <a:spAutoFit/>
          </a:bodyPr>
          <a:lstStyle/>
          <a:p>
            <a:r>
              <a:rPr lang="ru-RU" dirty="0">
                <a:latin typeface="Palatino Linotype" pitchFamily="18" charset="0"/>
              </a:rPr>
              <a:t>Вьетнам и Берлин, Кабул и Чечня -</a:t>
            </a:r>
            <a:br>
              <a:rPr lang="ru-RU" dirty="0">
                <a:latin typeface="Palatino Linotype" pitchFamily="18" charset="0"/>
              </a:rPr>
            </a:br>
            <a:r>
              <a:rPr lang="ru-RU" dirty="0">
                <a:latin typeface="Palatino Linotype" pitchFamily="18" charset="0"/>
              </a:rPr>
              <a:t>От слов содрогаются люди.</a:t>
            </a:r>
            <a:br>
              <a:rPr lang="ru-RU" dirty="0">
                <a:latin typeface="Palatino Linotype" pitchFamily="18" charset="0"/>
              </a:rPr>
            </a:br>
            <a:r>
              <a:rPr lang="ru-RU" dirty="0">
                <a:latin typeface="Palatino Linotype" pitchFamily="18" charset="0"/>
              </a:rPr>
              <a:t>Но помните, братья, отцы, сыновья,</a:t>
            </a:r>
            <a:br>
              <a:rPr lang="ru-RU" dirty="0">
                <a:latin typeface="Palatino Linotype" pitchFamily="18" charset="0"/>
              </a:rPr>
            </a:br>
            <a:r>
              <a:rPr lang="ru-RU" dirty="0">
                <a:latin typeface="Palatino Linotype" pitchFamily="18" charset="0"/>
              </a:rPr>
              <a:t>МЫ ВАС НИКОГДА НЕ ЗАБУДЕМ!!!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22" y="1764085"/>
            <a:ext cx="5962749" cy="45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181</TotalTime>
  <Words>348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JambaZzzy</cp:lastModifiedBy>
  <cp:revision>49</cp:revision>
  <dcterms:created xsi:type="dcterms:W3CDTF">2011-05-05T17:14:52Z</dcterms:created>
  <dcterms:modified xsi:type="dcterms:W3CDTF">2014-01-18T16:06:51Z</dcterms:modified>
</cp:coreProperties>
</file>