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7" r:id="rId4"/>
    <p:sldId id="261" r:id="rId5"/>
    <p:sldId id="259" r:id="rId6"/>
    <p:sldId id="263" r:id="rId7"/>
    <p:sldId id="265" r:id="rId8"/>
    <p:sldId id="269" r:id="rId9"/>
    <p:sldId id="282" r:id="rId10"/>
    <p:sldId id="283" r:id="rId11"/>
    <p:sldId id="284" r:id="rId12"/>
    <p:sldId id="270" r:id="rId13"/>
    <p:sldId id="272" r:id="rId14"/>
    <p:sldId id="280" r:id="rId15"/>
    <p:sldId id="281" r:id="rId1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424" autoAdjust="0"/>
  </p:normalViewPr>
  <p:slideViewPr>
    <p:cSldViewPr>
      <p:cViewPr varScale="1">
        <p:scale>
          <a:sx n="100" d="100"/>
          <a:sy n="100" d="100"/>
        </p:scale>
        <p:origin x="-1308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2053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76275"/>
            <a:ext cx="4568825" cy="3443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91896297-6278-4104-AA61-2755EABE83B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FE7CAF-5CCB-48CE-B585-CFFFA8BC9569}" type="slidenum">
              <a:rPr lang="en-GB"/>
              <a:pPr/>
              <a:t>1</a:t>
            </a:fld>
            <a:endParaRPr lang="en-GB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D60E21-CB1D-4F6D-9067-15B02E561CB9}" type="slidenum">
              <a:rPr lang="en-GB"/>
              <a:pPr/>
              <a:t>10</a:t>
            </a:fld>
            <a:endParaRPr lang="en-GB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D60E21-CB1D-4F6D-9067-15B02E561CB9}" type="slidenum">
              <a:rPr lang="en-GB"/>
              <a:pPr/>
              <a:t>11</a:t>
            </a:fld>
            <a:endParaRPr lang="en-GB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4F0DFF-4FB1-4465-9320-1B51B2E92C1B}" type="slidenum">
              <a:rPr lang="en-GB"/>
              <a:pPr/>
              <a:t>12</a:t>
            </a:fld>
            <a:endParaRPr lang="en-GB"/>
          </a:p>
        </p:txBody>
      </p:sp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49D3A9-BC3F-4874-A237-3C2D165A86FA}" type="slidenum">
              <a:rPr lang="en-GB"/>
              <a:pPr/>
              <a:t>13</a:t>
            </a:fld>
            <a:endParaRPr lang="en-GB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C01677-E1CC-4575-8D6F-65F404E0619A}" type="slidenum">
              <a:rPr lang="en-GB"/>
              <a:pPr/>
              <a:t>14</a:t>
            </a:fld>
            <a:endParaRPr lang="en-GB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77D22C-272C-4842-A417-F4EB55A73DA9}" type="slidenum">
              <a:rPr lang="en-GB"/>
              <a:pPr/>
              <a:t>15</a:t>
            </a:fld>
            <a:endParaRPr lang="en-GB"/>
          </a:p>
        </p:txBody>
      </p:sp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3A976F-66D2-41DD-92EE-616C9BE15435}" type="slidenum">
              <a:rPr lang="en-GB"/>
              <a:pPr/>
              <a:t>2</a:t>
            </a:fld>
            <a:endParaRPr lang="en-GB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95B47F-7522-4091-A10E-D9A0BA7E3645}" type="slidenum">
              <a:rPr lang="en-GB"/>
              <a:pPr/>
              <a:t>3</a:t>
            </a:fld>
            <a:endParaRPr lang="en-GB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1E86C7-9D69-4BD9-B166-37025081817A}" type="slidenum">
              <a:rPr lang="en-GB"/>
              <a:pPr/>
              <a:t>4</a:t>
            </a:fld>
            <a:endParaRPr lang="en-GB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3B6BC9-7575-4660-AAD9-292552FB596D}" type="slidenum">
              <a:rPr lang="en-GB"/>
              <a:pPr/>
              <a:t>5</a:t>
            </a:fld>
            <a:endParaRPr lang="en-GB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6595F8-AB10-4615-8B38-5D73B2A0A9A7}" type="slidenum">
              <a:rPr lang="en-GB"/>
              <a:pPr/>
              <a:t>6</a:t>
            </a:fld>
            <a:endParaRPr lang="en-GB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BD0D11-4A69-4DE2-B10B-AA4B7F308431}" type="slidenum">
              <a:rPr lang="en-GB"/>
              <a:pPr/>
              <a:t>7</a:t>
            </a:fld>
            <a:endParaRPr lang="en-GB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D60E21-CB1D-4F6D-9067-15B02E561CB9}" type="slidenum">
              <a:rPr lang="en-GB"/>
              <a:pPr/>
              <a:t>8</a:t>
            </a:fld>
            <a:endParaRPr lang="en-GB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D60E21-CB1D-4F6D-9067-15B02E561CB9}" type="slidenum">
              <a:rPr lang="en-GB"/>
              <a:pPr/>
              <a:t>9</a:t>
            </a:fld>
            <a:endParaRPr lang="en-GB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CB9899-858C-41F0-A631-8CE35AA061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59A344-DA33-4F24-B925-1766CAF8797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FDA0A5-68A3-4E15-9EC9-6E7A7FC434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A85DF36F-7BAF-4B1E-8B53-E7B09CABDB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4E0C29-1ECB-4051-98D6-DA10017EF5F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A011DE-C1D4-44D2-8E0E-40107F15070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76C382-FFF2-497F-9250-B48C17783D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CA15C02-0820-47E8-BE43-D5185E621B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C6178-CA42-4F19-9DAB-265111A99FE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ADEB5E-63CF-48B0-BB07-C3A5EE9120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950BB8-C36F-4FE1-A8E9-E1AD0126C7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DB267F-F743-44EA-A50A-DFA70D1EBF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C09CF664-C6EC-4B58-A288-D09FEEA6614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39725" indent="-339725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/>
          </p:nvPr>
        </p:nvSpPr>
        <p:spPr>
          <a:xfrm>
            <a:off x="4572000" y="3640138"/>
            <a:ext cx="3816350" cy="949325"/>
          </a:xfrm>
          <a:ln/>
        </p:spPr>
        <p:txBody>
          <a:bodyPr anchor="t"/>
          <a:lstStyle/>
          <a:p>
            <a:pPr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i="1">
                <a:solidFill>
                  <a:srgbClr val="FFFF00"/>
                </a:solidFill>
              </a:rPr>
              <a:t>Преподаватель </a:t>
            </a:r>
          </a:p>
          <a:p>
            <a:pPr>
              <a:lnSpc>
                <a:spcPct val="90000"/>
              </a:lnSpc>
              <a:spcBef>
                <a:spcPts val="700"/>
              </a:spcBef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i="1">
                <a:solidFill>
                  <a:srgbClr val="FFFF00"/>
                </a:solidFill>
              </a:rPr>
              <a:t>химии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</a:blip>
          <a:srcRect/>
          <a:stretch>
            <a:fillRect/>
          </a:stretch>
        </p:blipFill>
        <p:spPr bwMode="auto">
          <a:xfrm>
            <a:off x="361950" y="368300"/>
            <a:ext cx="3554413" cy="4684713"/>
          </a:xfrm>
          <a:prstGeom prst="rect">
            <a:avLst/>
          </a:prstGeom>
          <a:noFill/>
          <a:ln w="57240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63600" y="5300663"/>
            <a:ext cx="7416800" cy="1557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 b="1" i="1" dirty="0" smtClean="0">
                <a:solidFill>
                  <a:srgbClr val="FFFF00"/>
                </a:solidFill>
                <a:ea typeface="MS Gothic" charset="0"/>
                <a:cs typeface="MS Gothic" charset="0"/>
              </a:rPr>
              <a:t>Г</a:t>
            </a:r>
            <a:r>
              <a:rPr lang="ru-RU" sz="2700" b="1" i="1" dirty="0" smtClean="0">
                <a:solidFill>
                  <a:srgbClr val="FFFF00"/>
                </a:solidFill>
                <a:ea typeface="MS Gothic" charset="0"/>
                <a:cs typeface="MS Gothic" charset="0"/>
              </a:rPr>
              <a:t>Б</a:t>
            </a:r>
            <a:r>
              <a:rPr lang="en-GB" sz="2700" b="1" i="1" dirty="0" smtClean="0">
                <a:solidFill>
                  <a:srgbClr val="FFFF00"/>
                </a:solidFill>
                <a:ea typeface="MS Gothic" charset="0"/>
                <a:cs typeface="MS Gothic" charset="0"/>
              </a:rPr>
              <a:t>ОУ СО</a:t>
            </a:r>
            <a:r>
              <a:rPr lang="ru-RU" sz="2700" b="1" i="1" dirty="0" smtClean="0">
                <a:solidFill>
                  <a:srgbClr val="FFFF00"/>
                </a:solidFill>
                <a:ea typeface="MS Gothic" charset="0"/>
                <a:cs typeface="MS Gothic" charset="0"/>
              </a:rPr>
              <a:t>Ш</a:t>
            </a:r>
            <a:r>
              <a:rPr lang="en-GB" sz="2700" b="1" i="1" dirty="0" smtClean="0">
                <a:solidFill>
                  <a:srgbClr val="FFFF00"/>
                </a:solidFill>
                <a:ea typeface="MS Gothic" charset="0"/>
                <a:cs typeface="MS Gothic" charset="0"/>
              </a:rPr>
              <a:t> </a:t>
            </a:r>
            <a:r>
              <a:rPr lang="ru-RU" sz="2700" b="1" i="1" dirty="0" smtClean="0">
                <a:solidFill>
                  <a:srgbClr val="FFFF00"/>
                </a:solidFill>
                <a:ea typeface="MS Gothic" charset="0"/>
                <a:cs typeface="MS Gothic" charset="0"/>
              </a:rPr>
              <a:t>НО</a:t>
            </a:r>
            <a:endParaRPr lang="en-GB" sz="2700" b="1" i="1" dirty="0">
              <a:solidFill>
                <a:srgbClr val="FFFF00"/>
              </a:solidFill>
              <a:ea typeface="MS Gothic" charset="0"/>
              <a:cs typeface="MS Gothic" charset="0"/>
            </a:endParaRPr>
          </a:p>
          <a:p>
            <a:pPr algn="ctr"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 b="1" i="1" dirty="0">
                <a:solidFill>
                  <a:srgbClr val="FFFF00"/>
                </a:solidFill>
                <a:ea typeface="MS Gothic" charset="0"/>
                <a:cs typeface="MS Gothic" charset="0"/>
              </a:rPr>
              <a:t>“</a:t>
            </a:r>
            <a:r>
              <a:rPr lang="en-GB" sz="2700" b="1" i="1" dirty="0" err="1">
                <a:solidFill>
                  <a:srgbClr val="FFFF00"/>
                </a:solidFill>
                <a:ea typeface="MS Gothic" charset="0"/>
                <a:cs typeface="MS Gothic" charset="0"/>
              </a:rPr>
              <a:t>Школа</a:t>
            </a:r>
            <a:r>
              <a:rPr lang="en-GB" sz="2700" b="1" i="1" dirty="0">
                <a:solidFill>
                  <a:srgbClr val="FFFF00"/>
                </a:solidFill>
                <a:ea typeface="MS Gothic" charset="0"/>
                <a:cs typeface="MS Gothic" charset="0"/>
              </a:rPr>
              <a:t> </a:t>
            </a:r>
            <a:r>
              <a:rPr lang="en-GB" sz="2700" b="1" i="1" dirty="0" err="1">
                <a:solidFill>
                  <a:srgbClr val="FFFF00"/>
                </a:solidFill>
                <a:ea typeface="MS Gothic" charset="0"/>
                <a:cs typeface="MS Gothic" charset="0"/>
              </a:rPr>
              <a:t>надомного</a:t>
            </a:r>
            <a:r>
              <a:rPr lang="en-GB" sz="2700" b="1" i="1" dirty="0">
                <a:solidFill>
                  <a:srgbClr val="FFFF00"/>
                </a:solidFill>
                <a:ea typeface="MS Gothic" charset="0"/>
                <a:cs typeface="MS Gothic" charset="0"/>
              </a:rPr>
              <a:t> </a:t>
            </a:r>
            <a:r>
              <a:rPr lang="en-GB" sz="2700" b="1" i="1" dirty="0" err="1">
                <a:solidFill>
                  <a:srgbClr val="FFFF00"/>
                </a:solidFill>
                <a:ea typeface="MS Gothic" charset="0"/>
                <a:cs typeface="MS Gothic" charset="0"/>
              </a:rPr>
              <a:t>обучения</a:t>
            </a:r>
            <a:r>
              <a:rPr lang="en-GB" sz="2700" b="1" i="1" dirty="0">
                <a:solidFill>
                  <a:srgbClr val="FFFF00"/>
                </a:solidFill>
                <a:ea typeface="MS Gothic" charset="0"/>
                <a:cs typeface="MS Gothic" charset="0"/>
              </a:rPr>
              <a:t>” № 367</a:t>
            </a:r>
          </a:p>
          <a:p>
            <a:pPr algn="ctr">
              <a:buClr>
                <a:srgbClr val="FFFF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300" b="1" i="1" dirty="0" err="1">
                <a:solidFill>
                  <a:srgbClr val="FFFF00"/>
                </a:solidFill>
                <a:ea typeface="MS Gothic" charset="0"/>
                <a:cs typeface="MS Gothic" charset="0"/>
              </a:rPr>
              <a:t>Зеленоградский</a:t>
            </a:r>
            <a:r>
              <a:rPr lang="en-GB" sz="2300" b="1" i="1" dirty="0">
                <a:solidFill>
                  <a:srgbClr val="FFFF00"/>
                </a:solidFill>
                <a:ea typeface="MS Gothic" charset="0"/>
                <a:cs typeface="MS Gothic" charset="0"/>
              </a:rPr>
              <a:t> АО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4572000" y="792163"/>
            <a:ext cx="360045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БАШКАТОВА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ГАЛИНА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50000">
                      <a:srgbClr val="FF9933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ВАСИЛЬЕВНА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714356"/>
            <a:ext cx="8229600" cy="535006"/>
          </a:xfrm>
          <a:ln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КРАСНОРЕЧИЕ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–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важная  часть имиджа 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учителя химии.</a:t>
            </a: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endParaRPr lang="en-GB" sz="36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IMGP0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108" y="2214554"/>
            <a:ext cx="4623586" cy="30718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72132" y="2071678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ИСКУССТВО </a:t>
            </a: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РЕЧИ :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гибкость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выразительность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оригинальность</a:t>
            </a: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714356"/>
            <a:ext cx="8229600" cy="1357322"/>
          </a:xfrm>
          <a:ln/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</a:rPr>
              <a:t>ЛИДЕРСКОЕ ПОВЕДЕНИЕ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–</a:t>
            </a:r>
            <a:r>
              <a:rPr lang="ru-RU" sz="40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br>
              <a:rPr lang="ru-RU" sz="40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</a:rPr>
              <a:t>составляющая положительного </a:t>
            </a:r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</a:rPr>
              <a:t>имиджа учителя.</a:t>
            </a:r>
            <a:r>
              <a:rPr lang="ru-RU" sz="4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ru-RU" sz="4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endParaRPr lang="en-GB" sz="3600" b="1" i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2428868"/>
            <a:ext cx="421484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развития уверенности </a:t>
            </a:r>
          </a:p>
          <a:p>
            <a:pPr marL="342900" indent="-342900" algn="ctr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себе :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Перестаньте критиковать самого себя.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Перестаньте жаловаться.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Займитесь своей физической формой.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Обретите независимость.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Смотрите на мир позитивно.</a:t>
            </a:r>
          </a:p>
          <a:p>
            <a:pPr algn="ctr">
              <a:lnSpc>
                <a:spcPct val="150000"/>
              </a:lnSpc>
              <a:defRPr/>
            </a:pPr>
            <a:endParaRPr lang="ru-RU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s367.zouo.ru/assets/gallery/Педагоги/естественный%20цикл/Башкатова%20Г.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500306"/>
            <a:ext cx="2500330" cy="321470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428604"/>
            <a:ext cx="7429552" cy="1219198"/>
          </a:xfrm>
          <a:ln/>
        </p:spPr>
        <p:txBody>
          <a:bodyPr anchor="t"/>
          <a:lstStyle/>
          <a:p>
            <a:pPr indent="530225" algn="l">
              <a:spcBef>
                <a:spcPts val="750"/>
              </a:spcBef>
              <a:buClr>
                <a:srgbClr val="A50021"/>
              </a:buClr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686800" algn="l"/>
              </a:tabLst>
            </a:pPr>
            <a:r>
              <a:rPr lang="ru-RU" sz="3200" dirty="0" smtClean="0"/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Кто же создает имидж? </a:t>
            </a:r>
          </a:p>
          <a:p>
            <a:pPr algn="l" eaLnBrk="1" hangingPunct="1">
              <a:defRPr/>
            </a:pP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 smtClean="0"/>
              <a:t/>
            </a:r>
            <a:br>
              <a:rPr lang="ru-RU" sz="3000" dirty="0" smtClean="0"/>
            </a:br>
            <a:endParaRPr lang="en-GB" sz="3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285860"/>
            <a:ext cx="7858180" cy="3498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4400" dirty="0" smtClean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сам </a:t>
            </a:r>
            <a:r>
              <a:rPr lang="ru-RU" sz="3600" dirty="0" smtClean="0">
                <a:solidFill>
                  <a:schemeClr val="tx1"/>
                </a:solidFill>
              </a:rPr>
              <a:t>человек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 имиджмейкеры </a:t>
            </a: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 средства массовой информации</a:t>
            </a:r>
            <a:endParaRPr lang="ru-RU" sz="3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 окружающие </a:t>
            </a:r>
            <a:r>
              <a:rPr lang="ru-RU" sz="3600" dirty="0" smtClean="0">
                <a:solidFill>
                  <a:schemeClr val="tx1"/>
                </a:solidFill>
              </a:rPr>
              <a:t>люди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75" y="144463"/>
            <a:ext cx="8229600" cy="1143000"/>
          </a:xfrm>
          <a:ln/>
        </p:spPr>
        <p:txBody>
          <a:bodyPr/>
          <a:lstStyle/>
          <a:p>
            <a:pPr>
              <a:buClr>
                <a:srgbClr val="A5002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 smtClean="0">
                <a:solidFill>
                  <a:srgbClr val="C00000"/>
                </a:solidFill>
              </a:rPr>
              <a:t>С чего начать педагогу работу над своим имиджем</a:t>
            </a:r>
            <a:r>
              <a:rPr lang="ru-RU" sz="4000" b="1" i="1" dirty="0" smtClean="0">
                <a:solidFill>
                  <a:srgbClr val="C00000"/>
                </a:solidFill>
              </a:rPr>
              <a:t>?</a:t>
            </a:r>
            <a:endParaRPr lang="en-GB" sz="4000" b="1" i="1" dirty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1643050"/>
            <a:ext cx="8567737" cy="4667263"/>
          </a:xfrm>
          <a:ln/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800" dirty="0" smtClean="0"/>
              <a:t>С </a:t>
            </a:r>
            <a:r>
              <a:rPr lang="ru-RU" sz="2800" dirty="0" smtClean="0"/>
              <a:t>осознания себя, всего положительного и отрицательного. </a:t>
            </a:r>
          </a:p>
          <a:p>
            <a:pPr eaLnBrk="1" hangingPunct="1">
              <a:buClr>
                <a:srgbClr val="C00000"/>
              </a:buClr>
              <a:buNone/>
              <a:defRPr/>
            </a:pPr>
            <a:r>
              <a:rPr lang="ru-RU" sz="2800" dirty="0" smtClean="0"/>
              <a:t>    а</a:t>
            </a:r>
            <a:r>
              <a:rPr lang="ru-RU" sz="2800" dirty="0" smtClean="0"/>
              <a:t>) изучить свое собственное лицо. </a:t>
            </a:r>
          </a:p>
          <a:p>
            <a:pPr eaLnBrk="1" hangingPunct="1">
              <a:buClr>
                <a:srgbClr val="C00000"/>
              </a:buClr>
              <a:buNone/>
              <a:defRPr/>
            </a:pPr>
            <a:r>
              <a:rPr lang="ru-RU" sz="2800" dirty="0" smtClean="0"/>
              <a:t>    б</a:t>
            </a:r>
            <a:r>
              <a:rPr lang="ru-RU" sz="2800" dirty="0" smtClean="0"/>
              <a:t>) положительные эмоции лица подкрепить словами, интонацией, поступками.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800" dirty="0" smtClean="0"/>
              <a:t>Повысить свою самооценку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800" dirty="0" smtClean="0"/>
              <a:t>Поверить </a:t>
            </a:r>
            <a:r>
              <a:rPr lang="ru-RU" sz="2800" dirty="0" smtClean="0"/>
              <a:t>в доброту другого человека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800" dirty="0" smtClean="0"/>
              <a:t>Осознать   </a:t>
            </a:r>
            <a:r>
              <a:rPr lang="ru-RU" sz="2800" dirty="0" smtClean="0"/>
              <a:t>особенности проявления своих качеств. </a:t>
            </a:r>
          </a:p>
          <a:p>
            <a:pPr eaLnBrk="1" hangingPunct="1">
              <a:defRPr/>
            </a:pPr>
            <a:endParaRPr lang="ru-RU" sz="2800" dirty="0" smtClean="0"/>
          </a:p>
          <a:p>
            <a:pPr marL="0" indent="530225">
              <a:lnSpc>
                <a:spcPct val="90000"/>
              </a:lnSpc>
              <a:spcBef>
                <a:spcPts val="700"/>
              </a:spcBef>
              <a:buClr>
                <a:srgbClr val="A50021"/>
              </a:buClr>
              <a:buFont typeface="Wingdings" charset="2"/>
              <a:buChar char=""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endParaRPr lang="en-GB" sz="2800" b="1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5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76"/>
            <a:ext cx="9144000" cy="685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823913" y="517525"/>
            <a:ext cx="8064500" cy="191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12600">
                <a:solidFill>
                  <a:srgbClr val="FF0000"/>
                </a:solidFill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40186" dir="1096358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428604"/>
            <a:ext cx="5929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14290"/>
            <a:ext cx="61436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Педагог, который занимается созданием собственного имиджа, не только лучше себя чувствует, более уверен, а в итоге и успешнее работает!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2"/>
          <p:cNvSpPr>
            <a:spLocks noChangeArrowheads="1" noChangeShapeType="1" noTextEdit="1"/>
          </p:cNvSpPr>
          <p:nvPr/>
        </p:nvSpPr>
        <p:spPr bwMode="auto">
          <a:xfrm>
            <a:off x="849313" y="2878138"/>
            <a:ext cx="7170737" cy="1101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00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17819" dir="2700000" algn="ctr" rotWithShape="0">
                    <a:srgbClr val="C0C0C0">
                      <a:alpha val="80011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75" y="52388"/>
            <a:ext cx="8229600" cy="906462"/>
          </a:xfrm>
          <a:ln/>
        </p:spPr>
        <p:txBody>
          <a:bodyPr/>
          <a:lstStyle/>
          <a:p>
            <a:pPr>
              <a:buClr>
                <a:srgbClr val="A5002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 smtClean="0">
                <a:solidFill>
                  <a:srgbClr val="C00000"/>
                </a:solidFill>
              </a:rPr>
              <a:t>Имидж педагога</a:t>
            </a:r>
            <a:endParaRPr lang="en-GB" sz="4000" b="1" i="1" dirty="0">
              <a:solidFill>
                <a:srgbClr val="C00000"/>
              </a:solidFill>
            </a:endParaRPr>
          </a:p>
        </p:txBody>
      </p:sp>
      <p:grpSp>
        <p:nvGrpSpPr>
          <p:cNvPr id="4" name="Group 7"/>
          <p:cNvGrpSpPr>
            <a:grpSpLocks noGrp="1" noChangeAspect="1"/>
          </p:cNvGrpSpPr>
          <p:nvPr>
            <p:ph type="body" idx="1"/>
          </p:nvPr>
        </p:nvGrpSpPr>
        <p:grpSpPr bwMode="auto">
          <a:xfrm>
            <a:off x="1770680" y="1071546"/>
            <a:ext cx="6373220" cy="4690279"/>
            <a:chOff x="0" y="0"/>
            <a:chExt cx="2175" cy="3105"/>
          </a:xfrm>
        </p:grpSpPr>
        <p:sp>
          <p:nvSpPr>
            <p:cNvPr id="5" name="AutoShape 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2175" cy="3105"/>
            </a:xfrm>
            <a:prstGeom prst="rect">
              <a:avLst/>
            </a:prstGeom>
            <a:solidFill>
              <a:schemeClr val="bg1"/>
            </a:solidFill>
            <a:ln w="57150" cmpd="thickThin">
              <a:solidFill>
                <a:srgbClr val="006666"/>
              </a:solidFill>
              <a:miter lim="800000"/>
              <a:headEnd/>
              <a:tailEnd/>
            </a:ln>
            <a:effectLst>
              <a:outerShdw dist="107763" dir="13500000" algn="ctr" rotWithShape="0">
                <a:schemeClr val="bg1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92" y="287"/>
              <a:ext cx="1827" cy="2393"/>
            </a:xfrm>
            <a:custGeom>
              <a:avLst/>
              <a:gdLst>
                <a:gd name="T0" fmla="*/ 0 w 1827"/>
                <a:gd name="T1" fmla="*/ 27 h 2393"/>
                <a:gd name="T2" fmla="*/ 1 w 1827"/>
                <a:gd name="T3" fmla="*/ 0 h 2393"/>
                <a:gd name="T4" fmla="*/ 1827 w 1827"/>
                <a:gd name="T5" fmla="*/ 103 h 2393"/>
                <a:gd name="T6" fmla="*/ 1698 w 1827"/>
                <a:gd name="T7" fmla="*/ 2393 h 2393"/>
                <a:gd name="T8" fmla="*/ 1689 w 1827"/>
                <a:gd name="T9" fmla="*/ 2370 h 2393"/>
                <a:gd name="T10" fmla="*/ 1676 w 1827"/>
                <a:gd name="T11" fmla="*/ 2338 h 2393"/>
                <a:gd name="T12" fmla="*/ 1657 w 1827"/>
                <a:gd name="T13" fmla="*/ 2298 h 2393"/>
                <a:gd name="T14" fmla="*/ 1634 w 1827"/>
                <a:gd name="T15" fmla="*/ 2249 h 2393"/>
                <a:gd name="T16" fmla="*/ 1607 w 1827"/>
                <a:gd name="T17" fmla="*/ 2194 h 2393"/>
                <a:gd name="T18" fmla="*/ 1575 w 1827"/>
                <a:gd name="T19" fmla="*/ 2131 h 2393"/>
                <a:gd name="T20" fmla="*/ 1539 w 1827"/>
                <a:gd name="T21" fmla="*/ 2063 h 2393"/>
                <a:gd name="T22" fmla="*/ 1500 w 1827"/>
                <a:gd name="T23" fmla="*/ 1990 h 2393"/>
                <a:gd name="T24" fmla="*/ 1457 w 1827"/>
                <a:gd name="T25" fmla="*/ 1911 h 2393"/>
                <a:gd name="T26" fmla="*/ 1411 w 1827"/>
                <a:gd name="T27" fmla="*/ 1827 h 2393"/>
                <a:gd name="T28" fmla="*/ 1360 w 1827"/>
                <a:gd name="T29" fmla="*/ 1741 h 2393"/>
                <a:gd name="T30" fmla="*/ 1308 w 1827"/>
                <a:gd name="T31" fmla="*/ 1650 h 2393"/>
                <a:gd name="T32" fmla="*/ 1254 w 1827"/>
                <a:gd name="T33" fmla="*/ 1558 h 2393"/>
                <a:gd name="T34" fmla="*/ 1196 w 1827"/>
                <a:gd name="T35" fmla="*/ 1463 h 2393"/>
                <a:gd name="T36" fmla="*/ 1137 w 1827"/>
                <a:gd name="T37" fmla="*/ 1365 h 2393"/>
                <a:gd name="T38" fmla="*/ 1075 w 1827"/>
                <a:gd name="T39" fmla="*/ 1268 h 2393"/>
                <a:gd name="T40" fmla="*/ 1012 w 1827"/>
                <a:gd name="T41" fmla="*/ 1169 h 2393"/>
                <a:gd name="T42" fmla="*/ 947 w 1827"/>
                <a:gd name="T43" fmla="*/ 1071 h 2393"/>
                <a:gd name="T44" fmla="*/ 880 w 1827"/>
                <a:gd name="T45" fmla="*/ 975 h 2393"/>
                <a:gd name="T46" fmla="*/ 813 w 1827"/>
                <a:gd name="T47" fmla="*/ 878 h 2393"/>
                <a:gd name="T48" fmla="*/ 743 w 1827"/>
                <a:gd name="T49" fmla="*/ 783 h 2393"/>
                <a:gd name="T50" fmla="*/ 676 w 1827"/>
                <a:gd name="T51" fmla="*/ 692 h 2393"/>
                <a:gd name="T52" fmla="*/ 605 w 1827"/>
                <a:gd name="T53" fmla="*/ 603 h 2393"/>
                <a:gd name="T54" fmla="*/ 536 w 1827"/>
                <a:gd name="T55" fmla="*/ 517 h 2393"/>
                <a:gd name="T56" fmla="*/ 467 w 1827"/>
                <a:gd name="T57" fmla="*/ 436 h 2393"/>
                <a:gd name="T58" fmla="*/ 398 w 1827"/>
                <a:gd name="T59" fmla="*/ 358 h 2393"/>
                <a:gd name="T60" fmla="*/ 328 w 1827"/>
                <a:gd name="T61" fmla="*/ 288 h 2393"/>
                <a:gd name="T62" fmla="*/ 261 w 1827"/>
                <a:gd name="T63" fmla="*/ 221 h 2393"/>
                <a:gd name="T64" fmla="*/ 193 w 1827"/>
                <a:gd name="T65" fmla="*/ 162 h 2393"/>
                <a:gd name="T66" fmla="*/ 128 w 1827"/>
                <a:gd name="T67" fmla="*/ 109 h 2393"/>
                <a:gd name="T68" fmla="*/ 63 w 1827"/>
                <a:gd name="T69" fmla="*/ 64 h 2393"/>
                <a:gd name="T70" fmla="*/ 0 w 1827"/>
                <a:gd name="T71" fmla="*/ 27 h 23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27"/>
                <a:gd name="T109" fmla="*/ 0 h 2393"/>
                <a:gd name="T110" fmla="*/ 1827 w 1827"/>
                <a:gd name="T111" fmla="*/ 2393 h 23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27" h="2393">
                  <a:moveTo>
                    <a:pt x="0" y="27"/>
                  </a:moveTo>
                  <a:lnTo>
                    <a:pt x="1" y="0"/>
                  </a:lnTo>
                  <a:lnTo>
                    <a:pt x="1827" y="103"/>
                  </a:lnTo>
                  <a:lnTo>
                    <a:pt x="1698" y="2393"/>
                  </a:lnTo>
                  <a:lnTo>
                    <a:pt x="1689" y="2370"/>
                  </a:lnTo>
                  <a:lnTo>
                    <a:pt x="1676" y="2338"/>
                  </a:lnTo>
                  <a:lnTo>
                    <a:pt x="1657" y="2298"/>
                  </a:lnTo>
                  <a:lnTo>
                    <a:pt x="1634" y="2249"/>
                  </a:lnTo>
                  <a:lnTo>
                    <a:pt x="1607" y="2194"/>
                  </a:lnTo>
                  <a:lnTo>
                    <a:pt x="1575" y="2131"/>
                  </a:lnTo>
                  <a:lnTo>
                    <a:pt x="1539" y="2063"/>
                  </a:lnTo>
                  <a:lnTo>
                    <a:pt x="1500" y="1990"/>
                  </a:lnTo>
                  <a:lnTo>
                    <a:pt x="1457" y="1911"/>
                  </a:lnTo>
                  <a:lnTo>
                    <a:pt x="1411" y="1827"/>
                  </a:lnTo>
                  <a:lnTo>
                    <a:pt x="1360" y="1741"/>
                  </a:lnTo>
                  <a:lnTo>
                    <a:pt x="1308" y="1650"/>
                  </a:lnTo>
                  <a:lnTo>
                    <a:pt x="1254" y="1558"/>
                  </a:lnTo>
                  <a:lnTo>
                    <a:pt x="1196" y="1463"/>
                  </a:lnTo>
                  <a:lnTo>
                    <a:pt x="1137" y="1365"/>
                  </a:lnTo>
                  <a:lnTo>
                    <a:pt x="1075" y="1268"/>
                  </a:lnTo>
                  <a:lnTo>
                    <a:pt x="1012" y="1169"/>
                  </a:lnTo>
                  <a:lnTo>
                    <a:pt x="947" y="1071"/>
                  </a:lnTo>
                  <a:lnTo>
                    <a:pt x="880" y="975"/>
                  </a:lnTo>
                  <a:lnTo>
                    <a:pt x="813" y="878"/>
                  </a:lnTo>
                  <a:lnTo>
                    <a:pt x="743" y="783"/>
                  </a:lnTo>
                  <a:lnTo>
                    <a:pt x="676" y="692"/>
                  </a:lnTo>
                  <a:lnTo>
                    <a:pt x="605" y="603"/>
                  </a:lnTo>
                  <a:lnTo>
                    <a:pt x="536" y="517"/>
                  </a:lnTo>
                  <a:lnTo>
                    <a:pt x="467" y="436"/>
                  </a:lnTo>
                  <a:lnTo>
                    <a:pt x="398" y="358"/>
                  </a:lnTo>
                  <a:lnTo>
                    <a:pt x="328" y="288"/>
                  </a:lnTo>
                  <a:lnTo>
                    <a:pt x="261" y="221"/>
                  </a:lnTo>
                  <a:lnTo>
                    <a:pt x="193" y="162"/>
                  </a:lnTo>
                  <a:lnTo>
                    <a:pt x="128" y="109"/>
                  </a:lnTo>
                  <a:lnTo>
                    <a:pt x="63" y="6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2B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144" y="314"/>
              <a:ext cx="1746" cy="2529"/>
            </a:xfrm>
            <a:custGeom>
              <a:avLst/>
              <a:gdLst>
                <a:gd name="T0" fmla="*/ 1746 w 1746"/>
                <a:gd name="T1" fmla="*/ 2366 h 2529"/>
                <a:gd name="T2" fmla="*/ 1736 w 1746"/>
                <a:gd name="T3" fmla="*/ 2529 h 2529"/>
                <a:gd name="T4" fmla="*/ 0 w 1746"/>
                <a:gd name="T5" fmla="*/ 2213 h 2529"/>
                <a:gd name="T6" fmla="*/ 48 w 1746"/>
                <a:gd name="T7" fmla="*/ 0 h 2529"/>
                <a:gd name="T8" fmla="*/ 154 w 1746"/>
                <a:gd name="T9" fmla="*/ 30 h 2529"/>
                <a:gd name="T10" fmla="*/ 258 w 1746"/>
                <a:gd name="T11" fmla="*/ 69 h 2529"/>
                <a:gd name="T12" fmla="*/ 356 w 1746"/>
                <a:gd name="T13" fmla="*/ 117 h 2529"/>
                <a:gd name="T14" fmla="*/ 451 w 1746"/>
                <a:gd name="T15" fmla="*/ 171 h 2529"/>
                <a:gd name="T16" fmla="*/ 544 w 1746"/>
                <a:gd name="T17" fmla="*/ 233 h 2529"/>
                <a:gd name="T18" fmla="*/ 630 w 1746"/>
                <a:gd name="T19" fmla="*/ 301 h 2529"/>
                <a:gd name="T20" fmla="*/ 715 w 1746"/>
                <a:gd name="T21" fmla="*/ 376 h 2529"/>
                <a:gd name="T22" fmla="*/ 794 w 1746"/>
                <a:gd name="T23" fmla="*/ 455 h 2529"/>
                <a:gd name="T24" fmla="*/ 871 w 1746"/>
                <a:gd name="T25" fmla="*/ 540 h 2529"/>
                <a:gd name="T26" fmla="*/ 944 w 1746"/>
                <a:gd name="T27" fmla="*/ 628 h 2529"/>
                <a:gd name="T28" fmla="*/ 1013 w 1746"/>
                <a:gd name="T29" fmla="*/ 720 h 2529"/>
                <a:gd name="T30" fmla="*/ 1080 w 1746"/>
                <a:gd name="T31" fmla="*/ 815 h 2529"/>
                <a:gd name="T32" fmla="*/ 1142 w 1746"/>
                <a:gd name="T33" fmla="*/ 912 h 2529"/>
                <a:gd name="T34" fmla="*/ 1201 w 1746"/>
                <a:gd name="T35" fmla="*/ 1011 h 2529"/>
                <a:gd name="T36" fmla="*/ 1257 w 1746"/>
                <a:gd name="T37" fmla="*/ 1110 h 2529"/>
                <a:gd name="T38" fmla="*/ 1310 w 1746"/>
                <a:gd name="T39" fmla="*/ 1210 h 2529"/>
                <a:gd name="T40" fmla="*/ 1359 w 1746"/>
                <a:gd name="T41" fmla="*/ 1311 h 2529"/>
                <a:gd name="T42" fmla="*/ 1405 w 1746"/>
                <a:gd name="T43" fmla="*/ 1408 h 2529"/>
                <a:gd name="T44" fmla="*/ 1449 w 1746"/>
                <a:gd name="T45" fmla="*/ 1506 h 2529"/>
                <a:gd name="T46" fmla="*/ 1488 w 1746"/>
                <a:gd name="T47" fmla="*/ 1601 h 2529"/>
                <a:gd name="T48" fmla="*/ 1525 w 1746"/>
                <a:gd name="T49" fmla="*/ 1695 h 2529"/>
                <a:gd name="T50" fmla="*/ 1560 w 1746"/>
                <a:gd name="T51" fmla="*/ 1784 h 2529"/>
                <a:gd name="T52" fmla="*/ 1590 w 1746"/>
                <a:gd name="T53" fmla="*/ 1869 h 2529"/>
                <a:gd name="T54" fmla="*/ 1619 w 1746"/>
                <a:gd name="T55" fmla="*/ 1951 h 2529"/>
                <a:gd name="T56" fmla="*/ 1643 w 1746"/>
                <a:gd name="T57" fmla="*/ 2028 h 2529"/>
                <a:gd name="T58" fmla="*/ 1666 w 1746"/>
                <a:gd name="T59" fmla="*/ 2098 h 2529"/>
                <a:gd name="T60" fmla="*/ 1687 w 1746"/>
                <a:gd name="T61" fmla="*/ 2162 h 2529"/>
                <a:gd name="T62" fmla="*/ 1702 w 1746"/>
                <a:gd name="T63" fmla="*/ 2219 h 2529"/>
                <a:gd name="T64" fmla="*/ 1717 w 1746"/>
                <a:gd name="T65" fmla="*/ 2268 h 2529"/>
                <a:gd name="T66" fmla="*/ 1730 w 1746"/>
                <a:gd name="T67" fmla="*/ 2310 h 2529"/>
                <a:gd name="T68" fmla="*/ 1738 w 1746"/>
                <a:gd name="T69" fmla="*/ 2343 h 2529"/>
                <a:gd name="T70" fmla="*/ 1746 w 1746"/>
                <a:gd name="T71" fmla="*/ 2366 h 25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46"/>
                <a:gd name="T109" fmla="*/ 0 h 2529"/>
                <a:gd name="T110" fmla="*/ 1746 w 1746"/>
                <a:gd name="T111" fmla="*/ 2529 h 25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46" h="2529">
                  <a:moveTo>
                    <a:pt x="1746" y="2366"/>
                  </a:moveTo>
                  <a:lnTo>
                    <a:pt x="1736" y="2529"/>
                  </a:lnTo>
                  <a:lnTo>
                    <a:pt x="0" y="2213"/>
                  </a:lnTo>
                  <a:lnTo>
                    <a:pt x="48" y="0"/>
                  </a:lnTo>
                  <a:lnTo>
                    <a:pt x="154" y="30"/>
                  </a:lnTo>
                  <a:lnTo>
                    <a:pt x="258" y="69"/>
                  </a:lnTo>
                  <a:lnTo>
                    <a:pt x="356" y="117"/>
                  </a:lnTo>
                  <a:lnTo>
                    <a:pt x="451" y="171"/>
                  </a:lnTo>
                  <a:lnTo>
                    <a:pt x="544" y="233"/>
                  </a:lnTo>
                  <a:lnTo>
                    <a:pt x="630" y="301"/>
                  </a:lnTo>
                  <a:lnTo>
                    <a:pt x="715" y="376"/>
                  </a:lnTo>
                  <a:lnTo>
                    <a:pt x="794" y="455"/>
                  </a:lnTo>
                  <a:lnTo>
                    <a:pt x="871" y="540"/>
                  </a:lnTo>
                  <a:lnTo>
                    <a:pt x="944" y="628"/>
                  </a:lnTo>
                  <a:lnTo>
                    <a:pt x="1013" y="720"/>
                  </a:lnTo>
                  <a:lnTo>
                    <a:pt x="1080" y="815"/>
                  </a:lnTo>
                  <a:lnTo>
                    <a:pt x="1142" y="912"/>
                  </a:lnTo>
                  <a:lnTo>
                    <a:pt x="1201" y="1011"/>
                  </a:lnTo>
                  <a:lnTo>
                    <a:pt x="1257" y="1110"/>
                  </a:lnTo>
                  <a:lnTo>
                    <a:pt x="1310" y="1210"/>
                  </a:lnTo>
                  <a:lnTo>
                    <a:pt x="1359" y="1311"/>
                  </a:lnTo>
                  <a:lnTo>
                    <a:pt x="1405" y="1408"/>
                  </a:lnTo>
                  <a:lnTo>
                    <a:pt x="1449" y="1506"/>
                  </a:lnTo>
                  <a:lnTo>
                    <a:pt x="1488" y="1601"/>
                  </a:lnTo>
                  <a:lnTo>
                    <a:pt x="1525" y="1695"/>
                  </a:lnTo>
                  <a:lnTo>
                    <a:pt x="1560" y="1784"/>
                  </a:lnTo>
                  <a:lnTo>
                    <a:pt x="1590" y="1869"/>
                  </a:lnTo>
                  <a:lnTo>
                    <a:pt x="1619" y="1951"/>
                  </a:lnTo>
                  <a:lnTo>
                    <a:pt x="1643" y="2028"/>
                  </a:lnTo>
                  <a:lnTo>
                    <a:pt x="1666" y="2098"/>
                  </a:lnTo>
                  <a:lnTo>
                    <a:pt x="1687" y="2162"/>
                  </a:lnTo>
                  <a:lnTo>
                    <a:pt x="1702" y="2219"/>
                  </a:lnTo>
                  <a:lnTo>
                    <a:pt x="1717" y="2268"/>
                  </a:lnTo>
                  <a:lnTo>
                    <a:pt x="1730" y="2310"/>
                  </a:lnTo>
                  <a:lnTo>
                    <a:pt x="1738" y="2343"/>
                  </a:lnTo>
                  <a:lnTo>
                    <a:pt x="1746" y="2366"/>
                  </a:lnTo>
                  <a:close/>
                </a:path>
              </a:pathLst>
            </a:custGeom>
            <a:solidFill>
              <a:srgbClr val="82FF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48" y="387"/>
              <a:ext cx="511" cy="2287"/>
            </a:xfrm>
            <a:custGeom>
              <a:avLst/>
              <a:gdLst>
                <a:gd name="T0" fmla="*/ 184 w 511"/>
                <a:gd name="T1" fmla="*/ 2084 h 2287"/>
                <a:gd name="T2" fmla="*/ 184 w 511"/>
                <a:gd name="T3" fmla="*/ 0 h 2287"/>
                <a:gd name="T4" fmla="*/ 255 w 511"/>
                <a:gd name="T5" fmla="*/ 13 h 2287"/>
                <a:gd name="T6" fmla="*/ 255 w 511"/>
                <a:gd name="T7" fmla="*/ 2083 h 2287"/>
                <a:gd name="T8" fmla="*/ 511 w 511"/>
                <a:gd name="T9" fmla="*/ 2172 h 2287"/>
                <a:gd name="T10" fmla="*/ 500 w 511"/>
                <a:gd name="T11" fmla="*/ 2194 h 2287"/>
                <a:gd name="T12" fmla="*/ 255 w 511"/>
                <a:gd name="T13" fmla="*/ 2158 h 2287"/>
                <a:gd name="T14" fmla="*/ 255 w 511"/>
                <a:gd name="T15" fmla="*/ 2162 h 2287"/>
                <a:gd name="T16" fmla="*/ 253 w 511"/>
                <a:gd name="T17" fmla="*/ 2162 h 2287"/>
                <a:gd name="T18" fmla="*/ 217 w 511"/>
                <a:gd name="T19" fmla="*/ 2287 h 2287"/>
                <a:gd name="T20" fmla="*/ 196 w 511"/>
                <a:gd name="T21" fmla="*/ 2287 h 2287"/>
                <a:gd name="T22" fmla="*/ 196 w 511"/>
                <a:gd name="T23" fmla="*/ 2162 h 2287"/>
                <a:gd name="T24" fmla="*/ 184 w 511"/>
                <a:gd name="T25" fmla="*/ 2162 h 2287"/>
                <a:gd name="T26" fmla="*/ 0 w 511"/>
                <a:gd name="T27" fmla="*/ 2156 h 2287"/>
                <a:gd name="T28" fmla="*/ 0 w 511"/>
                <a:gd name="T29" fmla="*/ 2135 h 2287"/>
                <a:gd name="T30" fmla="*/ 184 w 511"/>
                <a:gd name="T31" fmla="*/ 2084 h 22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1"/>
                <a:gd name="T49" fmla="*/ 0 h 2287"/>
                <a:gd name="T50" fmla="*/ 511 w 511"/>
                <a:gd name="T51" fmla="*/ 2287 h 228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1" h="2287">
                  <a:moveTo>
                    <a:pt x="184" y="2084"/>
                  </a:moveTo>
                  <a:lnTo>
                    <a:pt x="184" y="0"/>
                  </a:lnTo>
                  <a:lnTo>
                    <a:pt x="255" y="13"/>
                  </a:lnTo>
                  <a:lnTo>
                    <a:pt x="255" y="2083"/>
                  </a:lnTo>
                  <a:lnTo>
                    <a:pt x="511" y="2172"/>
                  </a:lnTo>
                  <a:lnTo>
                    <a:pt x="500" y="2194"/>
                  </a:lnTo>
                  <a:lnTo>
                    <a:pt x="255" y="2158"/>
                  </a:lnTo>
                  <a:lnTo>
                    <a:pt x="255" y="2162"/>
                  </a:lnTo>
                  <a:lnTo>
                    <a:pt x="253" y="2162"/>
                  </a:lnTo>
                  <a:lnTo>
                    <a:pt x="217" y="2287"/>
                  </a:lnTo>
                  <a:lnTo>
                    <a:pt x="196" y="2287"/>
                  </a:lnTo>
                  <a:lnTo>
                    <a:pt x="196" y="2162"/>
                  </a:lnTo>
                  <a:lnTo>
                    <a:pt x="184" y="2162"/>
                  </a:lnTo>
                  <a:lnTo>
                    <a:pt x="0" y="2156"/>
                  </a:lnTo>
                  <a:lnTo>
                    <a:pt x="0" y="2135"/>
                  </a:lnTo>
                  <a:lnTo>
                    <a:pt x="184" y="2084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285" y="346"/>
              <a:ext cx="952" cy="1051"/>
            </a:xfrm>
            <a:custGeom>
              <a:avLst/>
              <a:gdLst>
                <a:gd name="T0" fmla="*/ 2 w 952"/>
                <a:gd name="T1" fmla="*/ 953 h 1051"/>
                <a:gd name="T2" fmla="*/ 952 w 952"/>
                <a:gd name="T3" fmla="*/ 1051 h 1051"/>
                <a:gd name="T4" fmla="*/ 950 w 952"/>
                <a:gd name="T5" fmla="*/ 98 h 1051"/>
                <a:gd name="T6" fmla="*/ 0 w 952"/>
                <a:gd name="T7" fmla="*/ 0 h 1051"/>
                <a:gd name="T8" fmla="*/ 2 w 952"/>
                <a:gd name="T9" fmla="*/ 953 h 10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52"/>
                <a:gd name="T16" fmla="*/ 0 h 1051"/>
                <a:gd name="T17" fmla="*/ 952 w 952"/>
                <a:gd name="T18" fmla="*/ 1051 h 10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52" h="1051">
                  <a:moveTo>
                    <a:pt x="2" y="953"/>
                  </a:moveTo>
                  <a:lnTo>
                    <a:pt x="952" y="1051"/>
                  </a:lnTo>
                  <a:lnTo>
                    <a:pt x="950" y="98"/>
                  </a:lnTo>
                  <a:lnTo>
                    <a:pt x="0" y="0"/>
                  </a:lnTo>
                  <a:lnTo>
                    <a:pt x="2" y="953"/>
                  </a:lnTo>
                  <a:close/>
                </a:path>
              </a:pathLst>
            </a:custGeom>
            <a:solidFill>
              <a:srgbClr val="CC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617" y="806"/>
              <a:ext cx="83" cy="329"/>
            </a:xfrm>
            <a:custGeom>
              <a:avLst/>
              <a:gdLst>
                <a:gd name="T0" fmla="*/ 9 w 83"/>
                <a:gd name="T1" fmla="*/ 319 h 329"/>
                <a:gd name="T2" fmla="*/ 83 w 83"/>
                <a:gd name="T3" fmla="*/ 329 h 329"/>
                <a:gd name="T4" fmla="*/ 75 w 83"/>
                <a:gd name="T5" fmla="*/ 9 h 329"/>
                <a:gd name="T6" fmla="*/ 0 w 83"/>
                <a:gd name="T7" fmla="*/ 0 h 329"/>
                <a:gd name="T8" fmla="*/ 9 w 83"/>
                <a:gd name="T9" fmla="*/ 319 h 3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329"/>
                <a:gd name="T17" fmla="*/ 83 w 83"/>
                <a:gd name="T18" fmla="*/ 329 h 3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329">
                  <a:moveTo>
                    <a:pt x="9" y="319"/>
                  </a:moveTo>
                  <a:lnTo>
                    <a:pt x="83" y="329"/>
                  </a:lnTo>
                  <a:lnTo>
                    <a:pt x="75" y="9"/>
                  </a:lnTo>
                  <a:lnTo>
                    <a:pt x="0" y="0"/>
                  </a:lnTo>
                  <a:lnTo>
                    <a:pt x="9" y="319"/>
                  </a:lnTo>
                  <a:close/>
                </a:path>
              </a:pathLst>
            </a:custGeom>
            <a:solidFill>
              <a:srgbClr val="C6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417" y="686"/>
              <a:ext cx="82" cy="426"/>
            </a:xfrm>
            <a:custGeom>
              <a:avLst/>
              <a:gdLst>
                <a:gd name="T0" fmla="*/ 7 w 82"/>
                <a:gd name="T1" fmla="*/ 417 h 426"/>
                <a:gd name="T2" fmla="*/ 82 w 82"/>
                <a:gd name="T3" fmla="*/ 426 h 426"/>
                <a:gd name="T4" fmla="*/ 76 w 82"/>
                <a:gd name="T5" fmla="*/ 10 h 426"/>
                <a:gd name="T6" fmla="*/ 0 w 82"/>
                <a:gd name="T7" fmla="*/ 0 h 426"/>
                <a:gd name="T8" fmla="*/ 7 w 82"/>
                <a:gd name="T9" fmla="*/ 417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426"/>
                <a:gd name="T17" fmla="*/ 82 w 82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426">
                  <a:moveTo>
                    <a:pt x="7" y="417"/>
                  </a:moveTo>
                  <a:lnTo>
                    <a:pt x="82" y="426"/>
                  </a:lnTo>
                  <a:lnTo>
                    <a:pt x="76" y="10"/>
                  </a:lnTo>
                  <a:lnTo>
                    <a:pt x="0" y="0"/>
                  </a:lnTo>
                  <a:lnTo>
                    <a:pt x="7" y="417"/>
                  </a:lnTo>
                  <a:close/>
                </a:path>
              </a:pathLst>
            </a:custGeom>
            <a:solidFill>
              <a:srgbClr val="F960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525" y="923"/>
              <a:ext cx="79" cy="203"/>
            </a:xfrm>
            <a:custGeom>
              <a:avLst/>
              <a:gdLst>
                <a:gd name="T0" fmla="*/ 4 w 79"/>
                <a:gd name="T1" fmla="*/ 193 h 203"/>
                <a:gd name="T2" fmla="*/ 79 w 79"/>
                <a:gd name="T3" fmla="*/ 203 h 203"/>
                <a:gd name="T4" fmla="*/ 75 w 79"/>
                <a:gd name="T5" fmla="*/ 10 h 203"/>
                <a:gd name="T6" fmla="*/ 0 w 79"/>
                <a:gd name="T7" fmla="*/ 0 h 203"/>
                <a:gd name="T8" fmla="*/ 4 w 79"/>
                <a:gd name="T9" fmla="*/ 193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03"/>
                <a:gd name="T17" fmla="*/ 79 w 79"/>
                <a:gd name="T18" fmla="*/ 203 h 2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03">
                  <a:moveTo>
                    <a:pt x="4" y="193"/>
                  </a:moveTo>
                  <a:lnTo>
                    <a:pt x="79" y="203"/>
                  </a:lnTo>
                  <a:lnTo>
                    <a:pt x="75" y="10"/>
                  </a:lnTo>
                  <a:lnTo>
                    <a:pt x="0" y="0"/>
                  </a:lnTo>
                  <a:lnTo>
                    <a:pt x="4" y="193"/>
                  </a:lnTo>
                  <a:close/>
                </a:path>
              </a:pathLst>
            </a:custGeom>
            <a:solidFill>
              <a:srgbClr val="0A8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725" y="884"/>
              <a:ext cx="81" cy="261"/>
            </a:xfrm>
            <a:custGeom>
              <a:avLst/>
              <a:gdLst>
                <a:gd name="T0" fmla="*/ 4 w 81"/>
                <a:gd name="T1" fmla="*/ 251 h 261"/>
                <a:gd name="T2" fmla="*/ 81 w 81"/>
                <a:gd name="T3" fmla="*/ 261 h 261"/>
                <a:gd name="T4" fmla="*/ 75 w 81"/>
                <a:gd name="T5" fmla="*/ 9 h 261"/>
                <a:gd name="T6" fmla="*/ 0 w 81"/>
                <a:gd name="T7" fmla="*/ 0 h 261"/>
                <a:gd name="T8" fmla="*/ 4 w 81"/>
                <a:gd name="T9" fmla="*/ 251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261"/>
                <a:gd name="T17" fmla="*/ 81 w 81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261">
                  <a:moveTo>
                    <a:pt x="4" y="251"/>
                  </a:moveTo>
                  <a:lnTo>
                    <a:pt x="81" y="261"/>
                  </a:lnTo>
                  <a:lnTo>
                    <a:pt x="75" y="9"/>
                  </a:lnTo>
                  <a:lnTo>
                    <a:pt x="0" y="0"/>
                  </a:lnTo>
                  <a:lnTo>
                    <a:pt x="4" y="251"/>
                  </a:lnTo>
                  <a:close/>
                </a:path>
              </a:pathLst>
            </a:custGeom>
            <a:solidFill>
              <a:srgbClr val="F9A5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835" y="952"/>
              <a:ext cx="79" cy="210"/>
            </a:xfrm>
            <a:custGeom>
              <a:avLst/>
              <a:gdLst>
                <a:gd name="T0" fmla="*/ 4 w 79"/>
                <a:gd name="T1" fmla="*/ 202 h 210"/>
                <a:gd name="T2" fmla="*/ 79 w 79"/>
                <a:gd name="T3" fmla="*/ 210 h 210"/>
                <a:gd name="T4" fmla="*/ 74 w 79"/>
                <a:gd name="T5" fmla="*/ 10 h 210"/>
                <a:gd name="T6" fmla="*/ 0 w 79"/>
                <a:gd name="T7" fmla="*/ 0 h 210"/>
                <a:gd name="T8" fmla="*/ 4 w 79"/>
                <a:gd name="T9" fmla="*/ 202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210"/>
                <a:gd name="T17" fmla="*/ 79 w 79"/>
                <a:gd name="T18" fmla="*/ 210 h 2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210">
                  <a:moveTo>
                    <a:pt x="4" y="202"/>
                  </a:moveTo>
                  <a:lnTo>
                    <a:pt x="79" y="210"/>
                  </a:lnTo>
                  <a:lnTo>
                    <a:pt x="74" y="10"/>
                  </a:lnTo>
                  <a:lnTo>
                    <a:pt x="0" y="0"/>
                  </a:lnTo>
                  <a:lnTo>
                    <a:pt x="4" y="202"/>
                  </a:lnTo>
                  <a:close/>
                </a:path>
              </a:pathLst>
            </a:custGeom>
            <a:solidFill>
              <a:srgbClr val="FCC6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267" y="336"/>
              <a:ext cx="991" cy="148"/>
            </a:xfrm>
            <a:custGeom>
              <a:avLst/>
              <a:gdLst>
                <a:gd name="T0" fmla="*/ 4 w 991"/>
                <a:gd name="T1" fmla="*/ 43 h 148"/>
                <a:gd name="T2" fmla="*/ 991 w 991"/>
                <a:gd name="T3" fmla="*/ 148 h 148"/>
                <a:gd name="T4" fmla="*/ 986 w 991"/>
                <a:gd name="T5" fmla="*/ 95 h 148"/>
                <a:gd name="T6" fmla="*/ 0 w 991"/>
                <a:gd name="T7" fmla="*/ 0 h 148"/>
                <a:gd name="T8" fmla="*/ 4 w 991"/>
                <a:gd name="T9" fmla="*/ 43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1"/>
                <a:gd name="T16" fmla="*/ 0 h 148"/>
                <a:gd name="T17" fmla="*/ 991 w 991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1" h="148">
                  <a:moveTo>
                    <a:pt x="4" y="43"/>
                  </a:moveTo>
                  <a:lnTo>
                    <a:pt x="991" y="148"/>
                  </a:lnTo>
                  <a:lnTo>
                    <a:pt x="986" y="95"/>
                  </a:lnTo>
                  <a:lnTo>
                    <a:pt x="0" y="0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271" y="1280"/>
              <a:ext cx="979" cy="157"/>
            </a:xfrm>
            <a:custGeom>
              <a:avLst/>
              <a:gdLst>
                <a:gd name="T0" fmla="*/ 3 w 979"/>
                <a:gd name="T1" fmla="*/ 55 h 157"/>
                <a:gd name="T2" fmla="*/ 979 w 979"/>
                <a:gd name="T3" fmla="*/ 157 h 157"/>
                <a:gd name="T4" fmla="*/ 979 w 979"/>
                <a:gd name="T5" fmla="*/ 105 h 157"/>
                <a:gd name="T6" fmla="*/ 0 w 979"/>
                <a:gd name="T7" fmla="*/ 0 h 157"/>
                <a:gd name="T8" fmla="*/ 3 w 979"/>
                <a:gd name="T9" fmla="*/ 55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79"/>
                <a:gd name="T16" fmla="*/ 0 h 157"/>
                <a:gd name="T17" fmla="*/ 979 w 979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79" h="157">
                  <a:moveTo>
                    <a:pt x="3" y="55"/>
                  </a:moveTo>
                  <a:lnTo>
                    <a:pt x="979" y="157"/>
                  </a:lnTo>
                  <a:lnTo>
                    <a:pt x="979" y="105"/>
                  </a:lnTo>
                  <a:lnTo>
                    <a:pt x="0" y="0"/>
                  </a:lnTo>
                  <a:lnTo>
                    <a:pt x="3" y="55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357" y="634"/>
              <a:ext cx="776" cy="556"/>
            </a:xfrm>
            <a:custGeom>
              <a:avLst/>
              <a:gdLst>
                <a:gd name="T0" fmla="*/ 766 w 776"/>
                <a:gd name="T1" fmla="*/ 0 h 556"/>
                <a:gd name="T2" fmla="*/ 770 w 776"/>
                <a:gd name="T3" fmla="*/ 1 h 556"/>
                <a:gd name="T4" fmla="*/ 773 w 776"/>
                <a:gd name="T5" fmla="*/ 3 h 556"/>
                <a:gd name="T6" fmla="*/ 774 w 776"/>
                <a:gd name="T7" fmla="*/ 7 h 556"/>
                <a:gd name="T8" fmla="*/ 776 w 776"/>
                <a:gd name="T9" fmla="*/ 11 h 556"/>
                <a:gd name="T10" fmla="*/ 776 w 776"/>
                <a:gd name="T11" fmla="*/ 544 h 556"/>
                <a:gd name="T12" fmla="*/ 776 w 776"/>
                <a:gd name="T13" fmla="*/ 547 h 556"/>
                <a:gd name="T14" fmla="*/ 774 w 776"/>
                <a:gd name="T15" fmla="*/ 550 h 556"/>
                <a:gd name="T16" fmla="*/ 774 w 776"/>
                <a:gd name="T17" fmla="*/ 551 h 556"/>
                <a:gd name="T18" fmla="*/ 773 w 776"/>
                <a:gd name="T19" fmla="*/ 553 h 556"/>
                <a:gd name="T20" fmla="*/ 772 w 776"/>
                <a:gd name="T21" fmla="*/ 554 h 556"/>
                <a:gd name="T22" fmla="*/ 769 w 776"/>
                <a:gd name="T23" fmla="*/ 554 h 556"/>
                <a:gd name="T24" fmla="*/ 767 w 776"/>
                <a:gd name="T25" fmla="*/ 556 h 556"/>
                <a:gd name="T26" fmla="*/ 764 w 776"/>
                <a:gd name="T27" fmla="*/ 556 h 556"/>
                <a:gd name="T28" fmla="*/ 11 w 776"/>
                <a:gd name="T29" fmla="*/ 475 h 556"/>
                <a:gd name="T30" fmla="*/ 6 w 776"/>
                <a:gd name="T31" fmla="*/ 473 h 556"/>
                <a:gd name="T32" fmla="*/ 3 w 776"/>
                <a:gd name="T33" fmla="*/ 471 h 556"/>
                <a:gd name="T34" fmla="*/ 2 w 776"/>
                <a:gd name="T35" fmla="*/ 468 h 556"/>
                <a:gd name="T36" fmla="*/ 0 w 776"/>
                <a:gd name="T37" fmla="*/ 462 h 556"/>
                <a:gd name="T38" fmla="*/ 2 w 776"/>
                <a:gd name="T39" fmla="*/ 458 h 556"/>
                <a:gd name="T40" fmla="*/ 5 w 776"/>
                <a:gd name="T41" fmla="*/ 455 h 556"/>
                <a:gd name="T42" fmla="*/ 9 w 776"/>
                <a:gd name="T43" fmla="*/ 453 h 556"/>
                <a:gd name="T44" fmla="*/ 13 w 776"/>
                <a:gd name="T45" fmla="*/ 453 h 556"/>
                <a:gd name="T46" fmla="*/ 22 w 776"/>
                <a:gd name="T47" fmla="*/ 455 h 556"/>
                <a:gd name="T48" fmla="*/ 44 w 776"/>
                <a:gd name="T49" fmla="*/ 456 h 556"/>
                <a:gd name="T50" fmla="*/ 80 w 776"/>
                <a:gd name="T51" fmla="*/ 461 h 556"/>
                <a:gd name="T52" fmla="*/ 126 w 776"/>
                <a:gd name="T53" fmla="*/ 465 h 556"/>
                <a:gd name="T54" fmla="*/ 181 w 776"/>
                <a:gd name="T55" fmla="*/ 471 h 556"/>
                <a:gd name="T56" fmla="*/ 241 w 776"/>
                <a:gd name="T57" fmla="*/ 478 h 556"/>
                <a:gd name="T58" fmla="*/ 307 w 776"/>
                <a:gd name="T59" fmla="*/ 484 h 556"/>
                <a:gd name="T60" fmla="*/ 375 w 776"/>
                <a:gd name="T61" fmla="*/ 491 h 556"/>
                <a:gd name="T62" fmla="*/ 443 w 776"/>
                <a:gd name="T63" fmla="*/ 498 h 556"/>
                <a:gd name="T64" fmla="*/ 509 w 776"/>
                <a:gd name="T65" fmla="*/ 505 h 556"/>
                <a:gd name="T66" fmla="*/ 573 w 776"/>
                <a:gd name="T67" fmla="*/ 512 h 556"/>
                <a:gd name="T68" fmla="*/ 629 w 776"/>
                <a:gd name="T69" fmla="*/ 518 h 556"/>
                <a:gd name="T70" fmla="*/ 678 w 776"/>
                <a:gd name="T71" fmla="*/ 522 h 556"/>
                <a:gd name="T72" fmla="*/ 715 w 776"/>
                <a:gd name="T73" fmla="*/ 527 h 556"/>
                <a:gd name="T74" fmla="*/ 743 w 776"/>
                <a:gd name="T75" fmla="*/ 530 h 556"/>
                <a:gd name="T76" fmla="*/ 754 w 776"/>
                <a:gd name="T77" fmla="*/ 531 h 556"/>
                <a:gd name="T78" fmla="*/ 754 w 776"/>
                <a:gd name="T79" fmla="*/ 440 h 556"/>
                <a:gd name="T80" fmla="*/ 754 w 776"/>
                <a:gd name="T81" fmla="*/ 262 h 556"/>
                <a:gd name="T82" fmla="*/ 753 w 776"/>
                <a:gd name="T83" fmla="*/ 88 h 556"/>
                <a:gd name="T84" fmla="*/ 753 w 776"/>
                <a:gd name="T85" fmla="*/ 10 h 556"/>
                <a:gd name="T86" fmla="*/ 754 w 776"/>
                <a:gd name="T87" fmla="*/ 5 h 556"/>
                <a:gd name="T88" fmla="*/ 757 w 776"/>
                <a:gd name="T89" fmla="*/ 3 h 556"/>
                <a:gd name="T90" fmla="*/ 761 w 776"/>
                <a:gd name="T91" fmla="*/ 1 h 556"/>
                <a:gd name="T92" fmla="*/ 766 w 776"/>
                <a:gd name="T93" fmla="*/ 0 h 55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76"/>
                <a:gd name="T142" fmla="*/ 0 h 556"/>
                <a:gd name="T143" fmla="*/ 776 w 776"/>
                <a:gd name="T144" fmla="*/ 556 h 55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76" h="556">
                  <a:moveTo>
                    <a:pt x="766" y="0"/>
                  </a:moveTo>
                  <a:lnTo>
                    <a:pt x="770" y="1"/>
                  </a:lnTo>
                  <a:lnTo>
                    <a:pt x="773" y="3"/>
                  </a:lnTo>
                  <a:lnTo>
                    <a:pt x="774" y="7"/>
                  </a:lnTo>
                  <a:lnTo>
                    <a:pt x="776" y="11"/>
                  </a:lnTo>
                  <a:lnTo>
                    <a:pt x="776" y="544"/>
                  </a:lnTo>
                  <a:lnTo>
                    <a:pt x="776" y="547"/>
                  </a:lnTo>
                  <a:lnTo>
                    <a:pt x="774" y="550"/>
                  </a:lnTo>
                  <a:lnTo>
                    <a:pt x="774" y="551"/>
                  </a:lnTo>
                  <a:lnTo>
                    <a:pt x="773" y="553"/>
                  </a:lnTo>
                  <a:lnTo>
                    <a:pt x="772" y="554"/>
                  </a:lnTo>
                  <a:lnTo>
                    <a:pt x="769" y="554"/>
                  </a:lnTo>
                  <a:lnTo>
                    <a:pt x="767" y="556"/>
                  </a:lnTo>
                  <a:lnTo>
                    <a:pt x="764" y="556"/>
                  </a:lnTo>
                  <a:lnTo>
                    <a:pt x="11" y="475"/>
                  </a:lnTo>
                  <a:lnTo>
                    <a:pt x="6" y="473"/>
                  </a:lnTo>
                  <a:lnTo>
                    <a:pt x="3" y="471"/>
                  </a:lnTo>
                  <a:lnTo>
                    <a:pt x="2" y="468"/>
                  </a:lnTo>
                  <a:lnTo>
                    <a:pt x="0" y="462"/>
                  </a:lnTo>
                  <a:lnTo>
                    <a:pt x="2" y="458"/>
                  </a:lnTo>
                  <a:lnTo>
                    <a:pt x="5" y="455"/>
                  </a:lnTo>
                  <a:lnTo>
                    <a:pt x="9" y="453"/>
                  </a:lnTo>
                  <a:lnTo>
                    <a:pt x="13" y="453"/>
                  </a:lnTo>
                  <a:lnTo>
                    <a:pt x="22" y="455"/>
                  </a:lnTo>
                  <a:lnTo>
                    <a:pt x="44" y="456"/>
                  </a:lnTo>
                  <a:lnTo>
                    <a:pt x="80" y="461"/>
                  </a:lnTo>
                  <a:lnTo>
                    <a:pt x="126" y="465"/>
                  </a:lnTo>
                  <a:lnTo>
                    <a:pt x="181" y="471"/>
                  </a:lnTo>
                  <a:lnTo>
                    <a:pt x="241" y="478"/>
                  </a:lnTo>
                  <a:lnTo>
                    <a:pt x="307" y="484"/>
                  </a:lnTo>
                  <a:lnTo>
                    <a:pt x="375" y="491"/>
                  </a:lnTo>
                  <a:lnTo>
                    <a:pt x="443" y="498"/>
                  </a:lnTo>
                  <a:lnTo>
                    <a:pt x="509" y="505"/>
                  </a:lnTo>
                  <a:lnTo>
                    <a:pt x="573" y="512"/>
                  </a:lnTo>
                  <a:lnTo>
                    <a:pt x="629" y="518"/>
                  </a:lnTo>
                  <a:lnTo>
                    <a:pt x="678" y="522"/>
                  </a:lnTo>
                  <a:lnTo>
                    <a:pt x="715" y="527"/>
                  </a:lnTo>
                  <a:lnTo>
                    <a:pt x="743" y="530"/>
                  </a:lnTo>
                  <a:lnTo>
                    <a:pt x="754" y="531"/>
                  </a:lnTo>
                  <a:lnTo>
                    <a:pt x="754" y="440"/>
                  </a:lnTo>
                  <a:lnTo>
                    <a:pt x="754" y="262"/>
                  </a:lnTo>
                  <a:lnTo>
                    <a:pt x="753" y="88"/>
                  </a:lnTo>
                  <a:lnTo>
                    <a:pt x="753" y="10"/>
                  </a:lnTo>
                  <a:lnTo>
                    <a:pt x="754" y="5"/>
                  </a:lnTo>
                  <a:lnTo>
                    <a:pt x="757" y="3"/>
                  </a:lnTo>
                  <a:lnTo>
                    <a:pt x="761" y="1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1062" y="972"/>
              <a:ext cx="359" cy="144"/>
            </a:xfrm>
            <a:custGeom>
              <a:avLst/>
              <a:gdLst>
                <a:gd name="T0" fmla="*/ 359 w 359"/>
                <a:gd name="T1" fmla="*/ 144 h 144"/>
                <a:gd name="T2" fmla="*/ 356 w 359"/>
                <a:gd name="T3" fmla="*/ 84 h 144"/>
                <a:gd name="T4" fmla="*/ 0 w 359"/>
                <a:gd name="T5" fmla="*/ 0 h 144"/>
                <a:gd name="T6" fmla="*/ 3 w 359"/>
                <a:gd name="T7" fmla="*/ 6 h 144"/>
                <a:gd name="T8" fmla="*/ 5 w 359"/>
                <a:gd name="T9" fmla="*/ 10 h 144"/>
                <a:gd name="T10" fmla="*/ 7 w 359"/>
                <a:gd name="T11" fmla="*/ 15 h 144"/>
                <a:gd name="T12" fmla="*/ 9 w 359"/>
                <a:gd name="T13" fmla="*/ 19 h 144"/>
                <a:gd name="T14" fmla="*/ 26 w 359"/>
                <a:gd name="T15" fmla="*/ 23 h 144"/>
                <a:gd name="T16" fmla="*/ 41 w 359"/>
                <a:gd name="T17" fmla="*/ 29 h 144"/>
                <a:gd name="T18" fmla="*/ 56 w 359"/>
                <a:gd name="T19" fmla="*/ 33 h 144"/>
                <a:gd name="T20" fmla="*/ 71 w 359"/>
                <a:gd name="T21" fmla="*/ 38 h 144"/>
                <a:gd name="T22" fmla="*/ 85 w 359"/>
                <a:gd name="T23" fmla="*/ 43 h 144"/>
                <a:gd name="T24" fmla="*/ 100 w 359"/>
                <a:gd name="T25" fmla="*/ 48 h 144"/>
                <a:gd name="T26" fmla="*/ 116 w 359"/>
                <a:gd name="T27" fmla="*/ 53 h 144"/>
                <a:gd name="T28" fmla="*/ 133 w 359"/>
                <a:gd name="T29" fmla="*/ 61 h 144"/>
                <a:gd name="T30" fmla="*/ 152 w 359"/>
                <a:gd name="T31" fmla="*/ 68 h 144"/>
                <a:gd name="T32" fmla="*/ 172 w 359"/>
                <a:gd name="T33" fmla="*/ 75 h 144"/>
                <a:gd name="T34" fmla="*/ 195 w 359"/>
                <a:gd name="T35" fmla="*/ 84 h 144"/>
                <a:gd name="T36" fmla="*/ 221 w 359"/>
                <a:gd name="T37" fmla="*/ 94 h 144"/>
                <a:gd name="T38" fmla="*/ 250 w 359"/>
                <a:gd name="T39" fmla="*/ 104 h 144"/>
                <a:gd name="T40" fmla="*/ 283 w 359"/>
                <a:gd name="T41" fmla="*/ 117 h 144"/>
                <a:gd name="T42" fmla="*/ 319 w 359"/>
                <a:gd name="T43" fmla="*/ 130 h 144"/>
                <a:gd name="T44" fmla="*/ 359 w 359"/>
                <a:gd name="T45" fmla="*/ 144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59"/>
                <a:gd name="T70" fmla="*/ 0 h 144"/>
                <a:gd name="T71" fmla="*/ 359 w 35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59" h="144">
                  <a:moveTo>
                    <a:pt x="359" y="144"/>
                  </a:moveTo>
                  <a:lnTo>
                    <a:pt x="356" y="84"/>
                  </a:lnTo>
                  <a:lnTo>
                    <a:pt x="0" y="0"/>
                  </a:lnTo>
                  <a:lnTo>
                    <a:pt x="3" y="6"/>
                  </a:lnTo>
                  <a:lnTo>
                    <a:pt x="5" y="10"/>
                  </a:lnTo>
                  <a:lnTo>
                    <a:pt x="7" y="15"/>
                  </a:lnTo>
                  <a:lnTo>
                    <a:pt x="9" y="19"/>
                  </a:lnTo>
                  <a:lnTo>
                    <a:pt x="26" y="23"/>
                  </a:lnTo>
                  <a:lnTo>
                    <a:pt x="41" y="29"/>
                  </a:lnTo>
                  <a:lnTo>
                    <a:pt x="56" y="33"/>
                  </a:lnTo>
                  <a:lnTo>
                    <a:pt x="71" y="38"/>
                  </a:lnTo>
                  <a:lnTo>
                    <a:pt x="85" y="43"/>
                  </a:lnTo>
                  <a:lnTo>
                    <a:pt x="100" y="48"/>
                  </a:lnTo>
                  <a:lnTo>
                    <a:pt x="116" y="53"/>
                  </a:lnTo>
                  <a:lnTo>
                    <a:pt x="133" y="61"/>
                  </a:lnTo>
                  <a:lnTo>
                    <a:pt x="152" y="68"/>
                  </a:lnTo>
                  <a:lnTo>
                    <a:pt x="172" y="75"/>
                  </a:lnTo>
                  <a:lnTo>
                    <a:pt x="195" y="84"/>
                  </a:lnTo>
                  <a:lnTo>
                    <a:pt x="221" y="94"/>
                  </a:lnTo>
                  <a:lnTo>
                    <a:pt x="250" y="104"/>
                  </a:lnTo>
                  <a:lnTo>
                    <a:pt x="283" y="117"/>
                  </a:lnTo>
                  <a:lnTo>
                    <a:pt x="319" y="130"/>
                  </a:lnTo>
                  <a:lnTo>
                    <a:pt x="359" y="144"/>
                  </a:lnTo>
                  <a:close/>
                </a:path>
              </a:pathLst>
            </a:custGeom>
            <a:solidFill>
              <a:srgbClr val="FFA8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934" y="963"/>
              <a:ext cx="161" cy="42"/>
            </a:xfrm>
            <a:custGeom>
              <a:avLst/>
              <a:gdLst>
                <a:gd name="T0" fmla="*/ 0 w 161"/>
                <a:gd name="T1" fmla="*/ 12 h 42"/>
                <a:gd name="T2" fmla="*/ 24 w 161"/>
                <a:gd name="T3" fmla="*/ 21 h 42"/>
                <a:gd name="T4" fmla="*/ 49 w 161"/>
                <a:gd name="T5" fmla="*/ 42 h 42"/>
                <a:gd name="T6" fmla="*/ 52 w 161"/>
                <a:gd name="T7" fmla="*/ 42 h 42"/>
                <a:gd name="T8" fmla="*/ 61 w 161"/>
                <a:gd name="T9" fmla="*/ 41 h 42"/>
                <a:gd name="T10" fmla="*/ 72 w 161"/>
                <a:gd name="T11" fmla="*/ 39 h 42"/>
                <a:gd name="T12" fmla="*/ 88 w 161"/>
                <a:gd name="T13" fmla="*/ 38 h 42"/>
                <a:gd name="T14" fmla="*/ 104 w 161"/>
                <a:gd name="T15" fmla="*/ 36 h 42"/>
                <a:gd name="T16" fmla="*/ 121 w 161"/>
                <a:gd name="T17" fmla="*/ 34 h 42"/>
                <a:gd name="T18" fmla="*/ 137 w 161"/>
                <a:gd name="T19" fmla="*/ 31 h 42"/>
                <a:gd name="T20" fmla="*/ 151 w 161"/>
                <a:gd name="T21" fmla="*/ 28 h 42"/>
                <a:gd name="T22" fmla="*/ 154 w 161"/>
                <a:gd name="T23" fmla="*/ 26 h 42"/>
                <a:gd name="T24" fmla="*/ 157 w 161"/>
                <a:gd name="T25" fmla="*/ 25 h 42"/>
                <a:gd name="T26" fmla="*/ 160 w 161"/>
                <a:gd name="T27" fmla="*/ 24 h 42"/>
                <a:gd name="T28" fmla="*/ 161 w 161"/>
                <a:gd name="T29" fmla="*/ 22 h 42"/>
                <a:gd name="T30" fmla="*/ 160 w 161"/>
                <a:gd name="T31" fmla="*/ 22 h 42"/>
                <a:gd name="T32" fmla="*/ 160 w 161"/>
                <a:gd name="T33" fmla="*/ 19 h 42"/>
                <a:gd name="T34" fmla="*/ 156 w 161"/>
                <a:gd name="T35" fmla="*/ 13 h 42"/>
                <a:gd name="T36" fmla="*/ 147 w 161"/>
                <a:gd name="T37" fmla="*/ 6 h 42"/>
                <a:gd name="T38" fmla="*/ 130 w 161"/>
                <a:gd name="T39" fmla="*/ 0 h 42"/>
                <a:gd name="T40" fmla="*/ 111 w 161"/>
                <a:gd name="T41" fmla="*/ 0 h 42"/>
                <a:gd name="T42" fmla="*/ 99 w 161"/>
                <a:gd name="T43" fmla="*/ 6 h 42"/>
                <a:gd name="T44" fmla="*/ 92 w 161"/>
                <a:gd name="T45" fmla="*/ 13 h 42"/>
                <a:gd name="T46" fmla="*/ 89 w 161"/>
                <a:gd name="T47" fmla="*/ 16 h 42"/>
                <a:gd name="T48" fmla="*/ 88 w 161"/>
                <a:gd name="T49" fmla="*/ 16 h 42"/>
                <a:gd name="T50" fmla="*/ 84 w 161"/>
                <a:gd name="T51" fmla="*/ 15 h 42"/>
                <a:gd name="T52" fmla="*/ 76 w 161"/>
                <a:gd name="T53" fmla="*/ 12 h 42"/>
                <a:gd name="T54" fmla="*/ 69 w 161"/>
                <a:gd name="T55" fmla="*/ 9 h 42"/>
                <a:gd name="T56" fmla="*/ 59 w 161"/>
                <a:gd name="T57" fmla="*/ 8 h 42"/>
                <a:gd name="T58" fmla="*/ 49 w 161"/>
                <a:gd name="T59" fmla="*/ 5 h 42"/>
                <a:gd name="T60" fmla="*/ 39 w 161"/>
                <a:gd name="T61" fmla="*/ 3 h 42"/>
                <a:gd name="T62" fmla="*/ 29 w 161"/>
                <a:gd name="T63" fmla="*/ 2 h 42"/>
                <a:gd name="T64" fmla="*/ 13 w 161"/>
                <a:gd name="T65" fmla="*/ 3 h 42"/>
                <a:gd name="T66" fmla="*/ 4 w 161"/>
                <a:gd name="T67" fmla="*/ 6 h 42"/>
                <a:gd name="T68" fmla="*/ 1 w 161"/>
                <a:gd name="T69" fmla="*/ 11 h 42"/>
                <a:gd name="T70" fmla="*/ 0 w 161"/>
                <a:gd name="T71" fmla="*/ 12 h 4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61"/>
                <a:gd name="T109" fmla="*/ 0 h 42"/>
                <a:gd name="T110" fmla="*/ 161 w 161"/>
                <a:gd name="T111" fmla="*/ 42 h 4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61" h="42">
                  <a:moveTo>
                    <a:pt x="0" y="12"/>
                  </a:moveTo>
                  <a:lnTo>
                    <a:pt x="24" y="21"/>
                  </a:lnTo>
                  <a:lnTo>
                    <a:pt x="49" y="42"/>
                  </a:lnTo>
                  <a:lnTo>
                    <a:pt x="52" y="42"/>
                  </a:lnTo>
                  <a:lnTo>
                    <a:pt x="61" y="41"/>
                  </a:lnTo>
                  <a:lnTo>
                    <a:pt x="72" y="39"/>
                  </a:lnTo>
                  <a:lnTo>
                    <a:pt x="88" y="38"/>
                  </a:lnTo>
                  <a:lnTo>
                    <a:pt x="104" y="36"/>
                  </a:lnTo>
                  <a:lnTo>
                    <a:pt x="121" y="34"/>
                  </a:lnTo>
                  <a:lnTo>
                    <a:pt x="137" y="31"/>
                  </a:lnTo>
                  <a:lnTo>
                    <a:pt x="151" y="28"/>
                  </a:lnTo>
                  <a:lnTo>
                    <a:pt x="154" y="26"/>
                  </a:lnTo>
                  <a:lnTo>
                    <a:pt x="157" y="25"/>
                  </a:lnTo>
                  <a:lnTo>
                    <a:pt x="160" y="24"/>
                  </a:lnTo>
                  <a:lnTo>
                    <a:pt x="161" y="22"/>
                  </a:lnTo>
                  <a:lnTo>
                    <a:pt x="160" y="22"/>
                  </a:lnTo>
                  <a:lnTo>
                    <a:pt x="160" y="19"/>
                  </a:lnTo>
                  <a:lnTo>
                    <a:pt x="156" y="13"/>
                  </a:lnTo>
                  <a:lnTo>
                    <a:pt x="147" y="6"/>
                  </a:lnTo>
                  <a:lnTo>
                    <a:pt x="130" y="0"/>
                  </a:lnTo>
                  <a:lnTo>
                    <a:pt x="111" y="0"/>
                  </a:lnTo>
                  <a:lnTo>
                    <a:pt x="99" y="6"/>
                  </a:lnTo>
                  <a:lnTo>
                    <a:pt x="92" y="13"/>
                  </a:lnTo>
                  <a:lnTo>
                    <a:pt x="89" y="16"/>
                  </a:lnTo>
                  <a:lnTo>
                    <a:pt x="88" y="16"/>
                  </a:lnTo>
                  <a:lnTo>
                    <a:pt x="84" y="15"/>
                  </a:lnTo>
                  <a:lnTo>
                    <a:pt x="76" y="12"/>
                  </a:lnTo>
                  <a:lnTo>
                    <a:pt x="69" y="9"/>
                  </a:lnTo>
                  <a:lnTo>
                    <a:pt x="59" y="8"/>
                  </a:lnTo>
                  <a:lnTo>
                    <a:pt x="49" y="5"/>
                  </a:lnTo>
                  <a:lnTo>
                    <a:pt x="39" y="3"/>
                  </a:lnTo>
                  <a:lnTo>
                    <a:pt x="29" y="2"/>
                  </a:lnTo>
                  <a:lnTo>
                    <a:pt x="13" y="3"/>
                  </a:lnTo>
                  <a:lnTo>
                    <a:pt x="4" y="6"/>
                  </a:lnTo>
                  <a:lnTo>
                    <a:pt x="1" y="1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A8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999" y="953"/>
              <a:ext cx="86" cy="23"/>
            </a:xfrm>
            <a:custGeom>
              <a:avLst/>
              <a:gdLst>
                <a:gd name="T0" fmla="*/ 86 w 86"/>
                <a:gd name="T1" fmla="*/ 21 h 23"/>
                <a:gd name="T2" fmla="*/ 24 w 86"/>
                <a:gd name="T3" fmla="*/ 23 h 23"/>
                <a:gd name="T4" fmla="*/ 0 w 86"/>
                <a:gd name="T5" fmla="*/ 3 h 23"/>
                <a:gd name="T6" fmla="*/ 3 w 86"/>
                <a:gd name="T7" fmla="*/ 2 h 23"/>
                <a:gd name="T8" fmla="*/ 9 w 86"/>
                <a:gd name="T9" fmla="*/ 0 h 23"/>
                <a:gd name="T10" fmla="*/ 19 w 86"/>
                <a:gd name="T11" fmla="*/ 2 h 23"/>
                <a:gd name="T12" fmla="*/ 30 w 86"/>
                <a:gd name="T13" fmla="*/ 10 h 23"/>
                <a:gd name="T14" fmla="*/ 58 w 86"/>
                <a:gd name="T15" fmla="*/ 10 h 23"/>
                <a:gd name="T16" fmla="*/ 86 w 86"/>
                <a:gd name="T17" fmla="*/ 21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6"/>
                <a:gd name="T28" fmla="*/ 0 h 23"/>
                <a:gd name="T29" fmla="*/ 86 w 86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6" h="23">
                  <a:moveTo>
                    <a:pt x="86" y="21"/>
                  </a:moveTo>
                  <a:lnTo>
                    <a:pt x="24" y="23"/>
                  </a:lnTo>
                  <a:lnTo>
                    <a:pt x="0" y="3"/>
                  </a:lnTo>
                  <a:lnTo>
                    <a:pt x="3" y="2"/>
                  </a:lnTo>
                  <a:lnTo>
                    <a:pt x="9" y="0"/>
                  </a:lnTo>
                  <a:lnTo>
                    <a:pt x="19" y="2"/>
                  </a:lnTo>
                  <a:lnTo>
                    <a:pt x="30" y="10"/>
                  </a:lnTo>
                  <a:lnTo>
                    <a:pt x="58" y="10"/>
                  </a:lnTo>
                  <a:lnTo>
                    <a:pt x="86" y="21"/>
                  </a:lnTo>
                  <a:close/>
                </a:path>
              </a:pathLst>
            </a:custGeom>
            <a:solidFill>
              <a:srgbClr val="FFA8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1215" y="2107"/>
              <a:ext cx="40" cy="766"/>
            </a:xfrm>
            <a:custGeom>
              <a:avLst/>
              <a:gdLst>
                <a:gd name="T0" fmla="*/ 0 w 40"/>
                <a:gd name="T1" fmla="*/ 756 h 766"/>
                <a:gd name="T2" fmla="*/ 22 w 40"/>
                <a:gd name="T3" fmla="*/ 766 h 766"/>
                <a:gd name="T4" fmla="*/ 40 w 40"/>
                <a:gd name="T5" fmla="*/ 753 h 766"/>
                <a:gd name="T6" fmla="*/ 40 w 40"/>
                <a:gd name="T7" fmla="*/ 0 h 766"/>
                <a:gd name="T8" fmla="*/ 0 w 40"/>
                <a:gd name="T9" fmla="*/ 1 h 766"/>
                <a:gd name="T10" fmla="*/ 0 w 40"/>
                <a:gd name="T11" fmla="*/ 756 h 7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"/>
                <a:gd name="T19" fmla="*/ 0 h 766"/>
                <a:gd name="T20" fmla="*/ 40 w 40"/>
                <a:gd name="T21" fmla="*/ 766 h 7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" h="766">
                  <a:moveTo>
                    <a:pt x="0" y="756"/>
                  </a:moveTo>
                  <a:lnTo>
                    <a:pt x="22" y="766"/>
                  </a:lnTo>
                  <a:lnTo>
                    <a:pt x="40" y="753"/>
                  </a:lnTo>
                  <a:lnTo>
                    <a:pt x="40" y="0"/>
                  </a:lnTo>
                  <a:lnTo>
                    <a:pt x="0" y="1"/>
                  </a:lnTo>
                  <a:lnTo>
                    <a:pt x="0" y="75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830" y="2196"/>
              <a:ext cx="39" cy="765"/>
            </a:xfrm>
            <a:custGeom>
              <a:avLst/>
              <a:gdLst>
                <a:gd name="T0" fmla="*/ 0 w 39"/>
                <a:gd name="T1" fmla="*/ 759 h 765"/>
                <a:gd name="T2" fmla="*/ 22 w 39"/>
                <a:gd name="T3" fmla="*/ 765 h 765"/>
                <a:gd name="T4" fmla="*/ 39 w 39"/>
                <a:gd name="T5" fmla="*/ 755 h 765"/>
                <a:gd name="T6" fmla="*/ 39 w 39"/>
                <a:gd name="T7" fmla="*/ 0 h 765"/>
                <a:gd name="T8" fmla="*/ 0 w 39"/>
                <a:gd name="T9" fmla="*/ 6 h 765"/>
                <a:gd name="T10" fmla="*/ 0 w 39"/>
                <a:gd name="T11" fmla="*/ 759 h 7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765"/>
                <a:gd name="T20" fmla="*/ 39 w 39"/>
                <a:gd name="T21" fmla="*/ 765 h 7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765">
                  <a:moveTo>
                    <a:pt x="0" y="759"/>
                  </a:moveTo>
                  <a:lnTo>
                    <a:pt x="22" y="765"/>
                  </a:lnTo>
                  <a:lnTo>
                    <a:pt x="39" y="755"/>
                  </a:lnTo>
                  <a:lnTo>
                    <a:pt x="39" y="0"/>
                  </a:lnTo>
                  <a:lnTo>
                    <a:pt x="0" y="6"/>
                  </a:lnTo>
                  <a:lnTo>
                    <a:pt x="0" y="759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546" y="1933"/>
              <a:ext cx="41" cy="766"/>
            </a:xfrm>
            <a:custGeom>
              <a:avLst/>
              <a:gdLst>
                <a:gd name="T0" fmla="*/ 0 w 41"/>
                <a:gd name="T1" fmla="*/ 756 h 766"/>
                <a:gd name="T2" fmla="*/ 23 w 41"/>
                <a:gd name="T3" fmla="*/ 766 h 766"/>
                <a:gd name="T4" fmla="*/ 41 w 41"/>
                <a:gd name="T5" fmla="*/ 753 h 766"/>
                <a:gd name="T6" fmla="*/ 41 w 41"/>
                <a:gd name="T7" fmla="*/ 0 h 766"/>
                <a:gd name="T8" fmla="*/ 0 w 41"/>
                <a:gd name="T9" fmla="*/ 1 h 766"/>
                <a:gd name="T10" fmla="*/ 0 w 41"/>
                <a:gd name="T11" fmla="*/ 756 h 7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766"/>
                <a:gd name="T20" fmla="*/ 41 w 41"/>
                <a:gd name="T21" fmla="*/ 766 h 7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766">
                  <a:moveTo>
                    <a:pt x="0" y="756"/>
                  </a:moveTo>
                  <a:lnTo>
                    <a:pt x="23" y="766"/>
                  </a:lnTo>
                  <a:lnTo>
                    <a:pt x="41" y="753"/>
                  </a:lnTo>
                  <a:lnTo>
                    <a:pt x="41" y="0"/>
                  </a:lnTo>
                  <a:lnTo>
                    <a:pt x="0" y="1"/>
                  </a:lnTo>
                  <a:lnTo>
                    <a:pt x="0" y="75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210" y="2025"/>
              <a:ext cx="39" cy="765"/>
            </a:xfrm>
            <a:custGeom>
              <a:avLst/>
              <a:gdLst>
                <a:gd name="T0" fmla="*/ 0 w 39"/>
                <a:gd name="T1" fmla="*/ 759 h 765"/>
                <a:gd name="T2" fmla="*/ 22 w 39"/>
                <a:gd name="T3" fmla="*/ 765 h 765"/>
                <a:gd name="T4" fmla="*/ 39 w 39"/>
                <a:gd name="T5" fmla="*/ 755 h 765"/>
                <a:gd name="T6" fmla="*/ 39 w 39"/>
                <a:gd name="T7" fmla="*/ 0 h 765"/>
                <a:gd name="T8" fmla="*/ 0 w 39"/>
                <a:gd name="T9" fmla="*/ 6 h 765"/>
                <a:gd name="T10" fmla="*/ 0 w 39"/>
                <a:gd name="T11" fmla="*/ 759 h 7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"/>
                <a:gd name="T19" fmla="*/ 0 h 765"/>
                <a:gd name="T20" fmla="*/ 39 w 39"/>
                <a:gd name="T21" fmla="*/ 765 h 7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" h="765">
                  <a:moveTo>
                    <a:pt x="0" y="759"/>
                  </a:moveTo>
                  <a:lnTo>
                    <a:pt x="22" y="765"/>
                  </a:lnTo>
                  <a:lnTo>
                    <a:pt x="39" y="755"/>
                  </a:lnTo>
                  <a:lnTo>
                    <a:pt x="39" y="0"/>
                  </a:lnTo>
                  <a:lnTo>
                    <a:pt x="0" y="6"/>
                  </a:lnTo>
                  <a:lnTo>
                    <a:pt x="0" y="759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205" y="1921"/>
              <a:ext cx="1069" cy="326"/>
            </a:xfrm>
            <a:custGeom>
              <a:avLst/>
              <a:gdLst>
                <a:gd name="T0" fmla="*/ 386 w 1069"/>
                <a:gd name="T1" fmla="*/ 0 h 326"/>
                <a:gd name="T2" fmla="*/ 1069 w 1069"/>
                <a:gd name="T3" fmla="*/ 143 h 326"/>
                <a:gd name="T4" fmla="*/ 1069 w 1069"/>
                <a:gd name="T5" fmla="*/ 146 h 326"/>
                <a:gd name="T6" fmla="*/ 1069 w 1069"/>
                <a:gd name="T7" fmla="*/ 215 h 326"/>
                <a:gd name="T8" fmla="*/ 625 w 1069"/>
                <a:gd name="T9" fmla="*/ 326 h 326"/>
                <a:gd name="T10" fmla="*/ 13 w 1069"/>
                <a:gd name="T11" fmla="*/ 121 h 326"/>
                <a:gd name="T12" fmla="*/ 0 w 1069"/>
                <a:gd name="T13" fmla="*/ 75 h 326"/>
                <a:gd name="T14" fmla="*/ 0 w 1069"/>
                <a:gd name="T15" fmla="*/ 72 h 326"/>
                <a:gd name="T16" fmla="*/ 386 w 1069"/>
                <a:gd name="T17" fmla="*/ 0 h 3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9"/>
                <a:gd name="T28" fmla="*/ 0 h 326"/>
                <a:gd name="T29" fmla="*/ 1069 w 1069"/>
                <a:gd name="T30" fmla="*/ 326 h 3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9" h="326">
                  <a:moveTo>
                    <a:pt x="386" y="0"/>
                  </a:moveTo>
                  <a:lnTo>
                    <a:pt x="1069" y="143"/>
                  </a:lnTo>
                  <a:lnTo>
                    <a:pt x="1069" y="146"/>
                  </a:lnTo>
                  <a:lnTo>
                    <a:pt x="1069" y="215"/>
                  </a:lnTo>
                  <a:lnTo>
                    <a:pt x="625" y="326"/>
                  </a:lnTo>
                  <a:lnTo>
                    <a:pt x="13" y="121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3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205" y="1921"/>
              <a:ext cx="1069" cy="257"/>
            </a:xfrm>
            <a:custGeom>
              <a:avLst/>
              <a:gdLst>
                <a:gd name="T0" fmla="*/ 0 w 1069"/>
                <a:gd name="T1" fmla="*/ 75 h 257"/>
                <a:gd name="T2" fmla="*/ 0 w 1069"/>
                <a:gd name="T3" fmla="*/ 72 h 257"/>
                <a:gd name="T4" fmla="*/ 386 w 1069"/>
                <a:gd name="T5" fmla="*/ 0 h 257"/>
                <a:gd name="T6" fmla="*/ 1069 w 1069"/>
                <a:gd name="T7" fmla="*/ 143 h 257"/>
                <a:gd name="T8" fmla="*/ 1069 w 1069"/>
                <a:gd name="T9" fmla="*/ 146 h 257"/>
                <a:gd name="T10" fmla="*/ 631 w 1069"/>
                <a:gd name="T11" fmla="*/ 257 h 257"/>
                <a:gd name="T12" fmla="*/ 0 w 1069"/>
                <a:gd name="T13" fmla="*/ 75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9"/>
                <a:gd name="T22" fmla="*/ 0 h 257"/>
                <a:gd name="T23" fmla="*/ 1069 w 1069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9" h="257">
                  <a:moveTo>
                    <a:pt x="0" y="75"/>
                  </a:moveTo>
                  <a:lnTo>
                    <a:pt x="0" y="72"/>
                  </a:lnTo>
                  <a:lnTo>
                    <a:pt x="386" y="0"/>
                  </a:lnTo>
                  <a:lnTo>
                    <a:pt x="1069" y="143"/>
                  </a:lnTo>
                  <a:lnTo>
                    <a:pt x="1069" y="146"/>
                  </a:lnTo>
                  <a:lnTo>
                    <a:pt x="631" y="257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7F3F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05" y="1996"/>
              <a:ext cx="1069" cy="251"/>
            </a:xfrm>
            <a:custGeom>
              <a:avLst/>
              <a:gdLst>
                <a:gd name="T0" fmla="*/ 631 w 1069"/>
                <a:gd name="T1" fmla="*/ 182 h 251"/>
                <a:gd name="T2" fmla="*/ 1069 w 1069"/>
                <a:gd name="T3" fmla="*/ 71 h 251"/>
                <a:gd name="T4" fmla="*/ 1069 w 1069"/>
                <a:gd name="T5" fmla="*/ 140 h 251"/>
                <a:gd name="T6" fmla="*/ 625 w 1069"/>
                <a:gd name="T7" fmla="*/ 251 h 251"/>
                <a:gd name="T8" fmla="*/ 1 w 1069"/>
                <a:gd name="T9" fmla="*/ 55 h 251"/>
                <a:gd name="T10" fmla="*/ 0 w 1069"/>
                <a:gd name="T11" fmla="*/ 0 h 251"/>
                <a:gd name="T12" fmla="*/ 631 w 1069"/>
                <a:gd name="T13" fmla="*/ 182 h 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9"/>
                <a:gd name="T22" fmla="*/ 0 h 251"/>
                <a:gd name="T23" fmla="*/ 1069 w 1069"/>
                <a:gd name="T24" fmla="*/ 251 h 2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9" h="251">
                  <a:moveTo>
                    <a:pt x="631" y="182"/>
                  </a:moveTo>
                  <a:lnTo>
                    <a:pt x="1069" y="71"/>
                  </a:lnTo>
                  <a:lnTo>
                    <a:pt x="1069" y="140"/>
                  </a:lnTo>
                  <a:lnTo>
                    <a:pt x="625" y="251"/>
                  </a:lnTo>
                  <a:lnTo>
                    <a:pt x="1" y="55"/>
                  </a:lnTo>
                  <a:lnTo>
                    <a:pt x="0" y="0"/>
                  </a:lnTo>
                  <a:lnTo>
                    <a:pt x="631" y="182"/>
                  </a:lnTo>
                  <a:close/>
                </a:path>
              </a:pathLst>
            </a:custGeom>
            <a:solidFill>
              <a:srgbClr val="3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971" y="2430"/>
              <a:ext cx="495" cy="530"/>
            </a:xfrm>
            <a:custGeom>
              <a:avLst/>
              <a:gdLst>
                <a:gd name="T0" fmla="*/ 411 w 495"/>
                <a:gd name="T1" fmla="*/ 0 h 530"/>
                <a:gd name="T2" fmla="*/ 495 w 495"/>
                <a:gd name="T3" fmla="*/ 28 h 530"/>
                <a:gd name="T4" fmla="*/ 74 w 495"/>
                <a:gd name="T5" fmla="*/ 528 h 530"/>
                <a:gd name="T6" fmla="*/ 73 w 495"/>
                <a:gd name="T7" fmla="*/ 530 h 530"/>
                <a:gd name="T8" fmla="*/ 6 w 495"/>
                <a:gd name="T9" fmla="*/ 473 h 530"/>
                <a:gd name="T10" fmla="*/ 0 w 495"/>
                <a:gd name="T11" fmla="*/ 118 h 530"/>
                <a:gd name="T12" fmla="*/ 411 w 495"/>
                <a:gd name="T13" fmla="*/ 0 h 5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5"/>
                <a:gd name="T22" fmla="*/ 0 h 530"/>
                <a:gd name="T23" fmla="*/ 495 w 495"/>
                <a:gd name="T24" fmla="*/ 530 h 5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5" h="530">
                  <a:moveTo>
                    <a:pt x="411" y="0"/>
                  </a:moveTo>
                  <a:lnTo>
                    <a:pt x="495" y="28"/>
                  </a:lnTo>
                  <a:lnTo>
                    <a:pt x="74" y="528"/>
                  </a:lnTo>
                  <a:lnTo>
                    <a:pt x="73" y="530"/>
                  </a:lnTo>
                  <a:lnTo>
                    <a:pt x="6" y="473"/>
                  </a:lnTo>
                  <a:lnTo>
                    <a:pt x="0" y="118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1045" y="2458"/>
              <a:ext cx="421" cy="500"/>
            </a:xfrm>
            <a:custGeom>
              <a:avLst/>
              <a:gdLst>
                <a:gd name="T0" fmla="*/ 421 w 421"/>
                <a:gd name="T1" fmla="*/ 0 h 500"/>
                <a:gd name="T2" fmla="*/ 421 w 421"/>
                <a:gd name="T3" fmla="*/ 0 h 500"/>
                <a:gd name="T4" fmla="*/ 415 w 421"/>
                <a:gd name="T5" fmla="*/ 349 h 500"/>
                <a:gd name="T6" fmla="*/ 0 w 421"/>
                <a:gd name="T7" fmla="*/ 500 h 500"/>
                <a:gd name="T8" fmla="*/ 1 w 421"/>
                <a:gd name="T9" fmla="*/ 126 h 500"/>
                <a:gd name="T10" fmla="*/ 421 w 421"/>
                <a:gd name="T11" fmla="*/ 0 h 5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1"/>
                <a:gd name="T19" fmla="*/ 0 h 500"/>
                <a:gd name="T20" fmla="*/ 421 w 421"/>
                <a:gd name="T21" fmla="*/ 500 h 5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1" h="500">
                  <a:moveTo>
                    <a:pt x="421" y="0"/>
                  </a:moveTo>
                  <a:lnTo>
                    <a:pt x="421" y="0"/>
                  </a:lnTo>
                  <a:lnTo>
                    <a:pt x="415" y="349"/>
                  </a:lnTo>
                  <a:lnTo>
                    <a:pt x="0" y="500"/>
                  </a:lnTo>
                  <a:lnTo>
                    <a:pt x="1" y="126"/>
                  </a:lnTo>
                  <a:lnTo>
                    <a:pt x="421" y="0"/>
                  </a:lnTo>
                  <a:close/>
                </a:path>
              </a:pathLst>
            </a:custGeom>
            <a:solidFill>
              <a:srgbClr val="D3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338" y="2451"/>
              <a:ext cx="51" cy="19"/>
            </a:xfrm>
            <a:custGeom>
              <a:avLst/>
              <a:gdLst>
                <a:gd name="T0" fmla="*/ 51 w 51"/>
                <a:gd name="T1" fmla="*/ 10 h 19"/>
                <a:gd name="T2" fmla="*/ 20 w 51"/>
                <a:gd name="T3" fmla="*/ 0 h 19"/>
                <a:gd name="T4" fmla="*/ 0 w 51"/>
                <a:gd name="T5" fmla="*/ 4 h 19"/>
                <a:gd name="T6" fmla="*/ 30 w 51"/>
                <a:gd name="T7" fmla="*/ 19 h 19"/>
                <a:gd name="T8" fmla="*/ 51 w 51"/>
                <a:gd name="T9" fmla="*/ 1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19"/>
                <a:gd name="T17" fmla="*/ 51 w 5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19">
                  <a:moveTo>
                    <a:pt x="51" y="10"/>
                  </a:moveTo>
                  <a:lnTo>
                    <a:pt x="20" y="0"/>
                  </a:lnTo>
                  <a:lnTo>
                    <a:pt x="0" y="4"/>
                  </a:lnTo>
                  <a:lnTo>
                    <a:pt x="30" y="19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BFB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180" y="2487"/>
              <a:ext cx="74" cy="29"/>
            </a:xfrm>
            <a:custGeom>
              <a:avLst/>
              <a:gdLst>
                <a:gd name="T0" fmla="*/ 74 w 74"/>
                <a:gd name="T1" fmla="*/ 7 h 29"/>
                <a:gd name="T2" fmla="*/ 64 w 74"/>
                <a:gd name="T3" fmla="*/ 0 h 29"/>
                <a:gd name="T4" fmla="*/ 0 w 74"/>
                <a:gd name="T5" fmla="*/ 20 h 29"/>
                <a:gd name="T6" fmla="*/ 13 w 74"/>
                <a:gd name="T7" fmla="*/ 29 h 29"/>
                <a:gd name="T8" fmla="*/ 74 w 74"/>
                <a:gd name="T9" fmla="*/ 7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"/>
                <a:gd name="T16" fmla="*/ 0 h 29"/>
                <a:gd name="T17" fmla="*/ 74 w 74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" h="29">
                  <a:moveTo>
                    <a:pt x="74" y="7"/>
                  </a:moveTo>
                  <a:lnTo>
                    <a:pt x="64" y="0"/>
                  </a:lnTo>
                  <a:lnTo>
                    <a:pt x="0" y="20"/>
                  </a:lnTo>
                  <a:lnTo>
                    <a:pt x="13" y="29"/>
                  </a:lnTo>
                  <a:lnTo>
                    <a:pt x="74" y="7"/>
                  </a:lnTo>
                  <a:close/>
                </a:path>
              </a:pathLst>
            </a:custGeom>
            <a:solidFill>
              <a:srgbClr val="BFB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1032" y="2540"/>
              <a:ext cx="50" cy="19"/>
            </a:xfrm>
            <a:custGeom>
              <a:avLst/>
              <a:gdLst>
                <a:gd name="T0" fmla="*/ 50 w 50"/>
                <a:gd name="T1" fmla="*/ 11 h 19"/>
                <a:gd name="T2" fmla="*/ 19 w 50"/>
                <a:gd name="T3" fmla="*/ 0 h 19"/>
                <a:gd name="T4" fmla="*/ 0 w 50"/>
                <a:gd name="T5" fmla="*/ 5 h 19"/>
                <a:gd name="T6" fmla="*/ 29 w 50"/>
                <a:gd name="T7" fmla="*/ 19 h 19"/>
                <a:gd name="T8" fmla="*/ 50 w 50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9"/>
                <a:gd name="T17" fmla="*/ 50 w 5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9">
                  <a:moveTo>
                    <a:pt x="50" y="11"/>
                  </a:moveTo>
                  <a:lnTo>
                    <a:pt x="19" y="0"/>
                  </a:lnTo>
                  <a:lnTo>
                    <a:pt x="0" y="5"/>
                  </a:lnTo>
                  <a:lnTo>
                    <a:pt x="29" y="19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BFBFB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134" y="2427"/>
              <a:ext cx="159" cy="106"/>
            </a:xfrm>
            <a:custGeom>
              <a:avLst/>
              <a:gdLst>
                <a:gd name="T0" fmla="*/ 159 w 159"/>
                <a:gd name="T1" fmla="*/ 50 h 106"/>
                <a:gd name="T2" fmla="*/ 146 w 159"/>
                <a:gd name="T3" fmla="*/ 0 h 106"/>
                <a:gd name="T4" fmla="*/ 0 w 159"/>
                <a:gd name="T5" fmla="*/ 37 h 106"/>
                <a:gd name="T6" fmla="*/ 0 w 159"/>
                <a:gd name="T7" fmla="*/ 100 h 106"/>
                <a:gd name="T8" fmla="*/ 19 w 159"/>
                <a:gd name="T9" fmla="*/ 106 h 106"/>
                <a:gd name="T10" fmla="*/ 16 w 159"/>
                <a:gd name="T11" fmla="*/ 50 h 106"/>
                <a:gd name="T12" fmla="*/ 133 w 159"/>
                <a:gd name="T13" fmla="*/ 18 h 106"/>
                <a:gd name="T14" fmla="*/ 136 w 159"/>
                <a:gd name="T15" fmla="*/ 57 h 106"/>
                <a:gd name="T16" fmla="*/ 159 w 159"/>
                <a:gd name="T17" fmla="*/ 59 h 106"/>
                <a:gd name="T18" fmla="*/ 159 w 159"/>
                <a:gd name="T19" fmla="*/ 50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9"/>
                <a:gd name="T31" fmla="*/ 0 h 106"/>
                <a:gd name="T32" fmla="*/ 159 w 159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9" h="106">
                  <a:moveTo>
                    <a:pt x="159" y="50"/>
                  </a:moveTo>
                  <a:lnTo>
                    <a:pt x="146" y="0"/>
                  </a:lnTo>
                  <a:lnTo>
                    <a:pt x="0" y="37"/>
                  </a:lnTo>
                  <a:lnTo>
                    <a:pt x="0" y="100"/>
                  </a:lnTo>
                  <a:lnTo>
                    <a:pt x="19" y="106"/>
                  </a:lnTo>
                  <a:lnTo>
                    <a:pt x="16" y="50"/>
                  </a:lnTo>
                  <a:lnTo>
                    <a:pt x="133" y="18"/>
                  </a:lnTo>
                  <a:lnTo>
                    <a:pt x="136" y="57"/>
                  </a:lnTo>
                  <a:lnTo>
                    <a:pt x="159" y="59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617" y="1208"/>
              <a:ext cx="275" cy="58"/>
            </a:xfrm>
            <a:custGeom>
              <a:avLst/>
              <a:gdLst>
                <a:gd name="T0" fmla="*/ 0 w 275"/>
                <a:gd name="T1" fmla="*/ 31 h 58"/>
                <a:gd name="T2" fmla="*/ 275 w 275"/>
                <a:gd name="T3" fmla="*/ 58 h 58"/>
                <a:gd name="T4" fmla="*/ 275 w 275"/>
                <a:gd name="T5" fmla="*/ 28 h 58"/>
                <a:gd name="T6" fmla="*/ 0 w 275"/>
                <a:gd name="T7" fmla="*/ 0 h 58"/>
                <a:gd name="T8" fmla="*/ 0 w 275"/>
                <a:gd name="T9" fmla="*/ 31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58"/>
                <a:gd name="T17" fmla="*/ 275 w 275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58">
                  <a:moveTo>
                    <a:pt x="0" y="31"/>
                  </a:moveTo>
                  <a:lnTo>
                    <a:pt x="275" y="58"/>
                  </a:lnTo>
                  <a:lnTo>
                    <a:pt x="275" y="28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A8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8"/>
            <p:cNvSpPr>
              <a:spLocks/>
            </p:cNvSpPr>
            <p:nvPr/>
          </p:nvSpPr>
          <p:spPr bwMode="auto">
            <a:xfrm>
              <a:off x="1761" y="2206"/>
              <a:ext cx="270" cy="748"/>
            </a:xfrm>
            <a:custGeom>
              <a:avLst/>
              <a:gdLst>
                <a:gd name="T0" fmla="*/ 116 w 270"/>
                <a:gd name="T1" fmla="*/ 8 h 748"/>
                <a:gd name="T2" fmla="*/ 120 w 270"/>
                <a:gd name="T3" fmla="*/ 20 h 748"/>
                <a:gd name="T4" fmla="*/ 124 w 270"/>
                <a:gd name="T5" fmla="*/ 32 h 748"/>
                <a:gd name="T6" fmla="*/ 129 w 270"/>
                <a:gd name="T7" fmla="*/ 41 h 748"/>
                <a:gd name="T8" fmla="*/ 131 w 270"/>
                <a:gd name="T9" fmla="*/ 48 h 748"/>
                <a:gd name="T10" fmla="*/ 134 w 270"/>
                <a:gd name="T11" fmla="*/ 55 h 748"/>
                <a:gd name="T12" fmla="*/ 140 w 270"/>
                <a:gd name="T13" fmla="*/ 69 h 748"/>
                <a:gd name="T14" fmla="*/ 149 w 270"/>
                <a:gd name="T15" fmla="*/ 95 h 748"/>
                <a:gd name="T16" fmla="*/ 153 w 270"/>
                <a:gd name="T17" fmla="*/ 108 h 748"/>
                <a:gd name="T18" fmla="*/ 153 w 270"/>
                <a:gd name="T19" fmla="*/ 108 h 748"/>
                <a:gd name="T20" fmla="*/ 163 w 270"/>
                <a:gd name="T21" fmla="*/ 141 h 748"/>
                <a:gd name="T22" fmla="*/ 185 w 270"/>
                <a:gd name="T23" fmla="*/ 211 h 748"/>
                <a:gd name="T24" fmla="*/ 204 w 270"/>
                <a:gd name="T25" fmla="*/ 285 h 748"/>
                <a:gd name="T26" fmla="*/ 224 w 270"/>
                <a:gd name="T27" fmla="*/ 368 h 748"/>
                <a:gd name="T28" fmla="*/ 235 w 270"/>
                <a:gd name="T29" fmla="*/ 414 h 748"/>
                <a:gd name="T30" fmla="*/ 238 w 270"/>
                <a:gd name="T31" fmla="*/ 419 h 748"/>
                <a:gd name="T32" fmla="*/ 235 w 270"/>
                <a:gd name="T33" fmla="*/ 424 h 748"/>
                <a:gd name="T34" fmla="*/ 235 w 270"/>
                <a:gd name="T35" fmla="*/ 425 h 748"/>
                <a:gd name="T36" fmla="*/ 235 w 270"/>
                <a:gd name="T37" fmla="*/ 428 h 748"/>
                <a:gd name="T38" fmla="*/ 237 w 270"/>
                <a:gd name="T39" fmla="*/ 428 h 748"/>
                <a:gd name="T40" fmla="*/ 240 w 270"/>
                <a:gd name="T41" fmla="*/ 435 h 748"/>
                <a:gd name="T42" fmla="*/ 248 w 270"/>
                <a:gd name="T43" fmla="*/ 444 h 748"/>
                <a:gd name="T44" fmla="*/ 253 w 270"/>
                <a:gd name="T45" fmla="*/ 451 h 748"/>
                <a:gd name="T46" fmla="*/ 260 w 270"/>
                <a:gd name="T47" fmla="*/ 468 h 748"/>
                <a:gd name="T48" fmla="*/ 250 w 270"/>
                <a:gd name="T49" fmla="*/ 486 h 748"/>
                <a:gd name="T50" fmla="*/ 245 w 270"/>
                <a:gd name="T51" fmla="*/ 493 h 748"/>
                <a:gd name="T52" fmla="*/ 244 w 270"/>
                <a:gd name="T53" fmla="*/ 500 h 748"/>
                <a:gd name="T54" fmla="*/ 244 w 270"/>
                <a:gd name="T55" fmla="*/ 504 h 748"/>
                <a:gd name="T56" fmla="*/ 270 w 270"/>
                <a:gd name="T57" fmla="*/ 653 h 748"/>
                <a:gd name="T58" fmla="*/ 263 w 270"/>
                <a:gd name="T59" fmla="*/ 673 h 748"/>
                <a:gd name="T60" fmla="*/ 247 w 270"/>
                <a:gd name="T61" fmla="*/ 713 h 748"/>
                <a:gd name="T62" fmla="*/ 234 w 270"/>
                <a:gd name="T63" fmla="*/ 738 h 748"/>
                <a:gd name="T64" fmla="*/ 219 w 270"/>
                <a:gd name="T65" fmla="*/ 748 h 748"/>
                <a:gd name="T66" fmla="*/ 215 w 270"/>
                <a:gd name="T67" fmla="*/ 746 h 748"/>
                <a:gd name="T68" fmla="*/ 211 w 270"/>
                <a:gd name="T69" fmla="*/ 743 h 748"/>
                <a:gd name="T70" fmla="*/ 204 w 270"/>
                <a:gd name="T71" fmla="*/ 731 h 748"/>
                <a:gd name="T72" fmla="*/ 196 w 270"/>
                <a:gd name="T73" fmla="*/ 718 h 748"/>
                <a:gd name="T74" fmla="*/ 182 w 270"/>
                <a:gd name="T75" fmla="*/ 684 h 748"/>
                <a:gd name="T76" fmla="*/ 176 w 270"/>
                <a:gd name="T77" fmla="*/ 670 h 748"/>
                <a:gd name="T78" fmla="*/ 202 w 270"/>
                <a:gd name="T79" fmla="*/ 506 h 748"/>
                <a:gd name="T80" fmla="*/ 202 w 270"/>
                <a:gd name="T81" fmla="*/ 502 h 748"/>
                <a:gd name="T82" fmla="*/ 191 w 270"/>
                <a:gd name="T83" fmla="*/ 481 h 748"/>
                <a:gd name="T84" fmla="*/ 188 w 270"/>
                <a:gd name="T85" fmla="*/ 466 h 748"/>
                <a:gd name="T86" fmla="*/ 189 w 270"/>
                <a:gd name="T87" fmla="*/ 461 h 748"/>
                <a:gd name="T88" fmla="*/ 185 w 270"/>
                <a:gd name="T89" fmla="*/ 451 h 748"/>
                <a:gd name="T90" fmla="*/ 175 w 270"/>
                <a:gd name="T91" fmla="*/ 442 h 748"/>
                <a:gd name="T92" fmla="*/ 176 w 270"/>
                <a:gd name="T93" fmla="*/ 430 h 748"/>
                <a:gd name="T94" fmla="*/ 186 w 270"/>
                <a:gd name="T95" fmla="*/ 424 h 748"/>
                <a:gd name="T96" fmla="*/ 160 w 270"/>
                <a:gd name="T97" fmla="*/ 353 h 748"/>
                <a:gd name="T98" fmla="*/ 130 w 270"/>
                <a:gd name="T99" fmla="*/ 283 h 748"/>
                <a:gd name="T100" fmla="*/ 95 w 270"/>
                <a:gd name="T101" fmla="*/ 212 h 748"/>
                <a:gd name="T102" fmla="*/ 61 w 270"/>
                <a:gd name="T103" fmla="*/ 143 h 748"/>
                <a:gd name="T104" fmla="*/ 51 w 270"/>
                <a:gd name="T105" fmla="*/ 123 h 748"/>
                <a:gd name="T106" fmla="*/ 39 w 270"/>
                <a:gd name="T107" fmla="*/ 104 h 748"/>
                <a:gd name="T108" fmla="*/ 29 w 270"/>
                <a:gd name="T109" fmla="*/ 84 h 748"/>
                <a:gd name="T110" fmla="*/ 18 w 270"/>
                <a:gd name="T111" fmla="*/ 65 h 748"/>
                <a:gd name="T112" fmla="*/ 9 w 270"/>
                <a:gd name="T113" fmla="*/ 51 h 748"/>
                <a:gd name="T114" fmla="*/ 0 w 270"/>
                <a:gd name="T115" fmla="*/ 36 h 748"/>
                <a:gd name="T116" fmla="*/ 29 w 270"/>
                <a:gd name="T117" fmla="*/ 28 h 748"/>
                <a:gd name="T118" fmla="*/ 57 w 270"/>
                <a:gd name="T119" fmla="*/ 19 h 748"/>
                <a:gd name="T120" fmla="*/ 85 w 270"/>
                <a:gd name="T121" fmla="*/ 10 h 748"/>
                <a:gd name="T122" fmla="*/ 113 w 270"/>
                <a:gd name="T123" fmla="*/ 0 h 7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0"/>
                <a:gd name="T187" fmla="*/ 0 h 748"/>
                <a:gd name="T188" fmla="*/ 270 w 270"/>
                <a:gd name="T189" fmla="*/ 748 h 74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0" h="748">
                  <a:moveTo>
                    <a:pt x="113" y="0"/>
                  </a:moveTo>
                  <a:lnTo>
                    <a:pt x="116" y="8"/>
                  </a:lnTo>
                  <a:lnTo>
                    <a:pt x="119" y="15"/>
                  </a:lnTo>
                  <a:lnTo>
                    <a:pt x="120" y="20"/>
                  </a:lnTo>
                  <a:lnTo>
                    <a:pt x="123" y="28"/>
                  </a:lnTo>
                  <a:lnTo>
                    <a:pt x="124" y="32"/>
                  </a:lnTo>
                  <a:lnTo>
                    <a:pt x="127" y="36"/>
                  </a:lnTo>
                  <a:lnTo>
                    <a:pt x="129" y="41"/>
                  </a:lnTo>
                  <a:lnTo>
                    <a:pt x="130" y="45"/>
                  </a:lnTo>
                  <a:lnTo>
                    <a:pt x="131" y="48"/>
                  </a:lnTo>
                  <a:lnTo>
                    <a:pt x="133" y="51"/>
                  </a:lnTo>
                  <a:lnTo>
                    <a:pt x="134" y="55"/>
                  </a:lnTo>
                  <a:lnTo>
                    <a:pt x="136" y="58"/>
                  </a:lnTo>
                  <a:lnTo>
                    <a:pt x="140" y="69"/>
                  </a:lnTo>
                  <a:lnTo>
                    <a:pt x="144" y="82"/>
                  </a:lnTo>
                  <a:lnTo>
                    <a:pt x="149" y="95"/>
                  </a:lnTo>
                  <a:lnTo>
                    <a:pt x="153" y="108"/>
                  </a:lnTo>
                  <a:lnTo>
                    <a:pt x="153" y="110"/>
                  </a:lnTo>
                  <a:lnTo>
                    <a:pt x="163" y="141"/>
                  </a:lnTo>
                  <a:lnTo>
                    <a:pt x="175" y="175"/>
                  </a:lnTo>
                  <a:lnTo>
                    <a:pt x="185" y="211"/>
                  </a:lnTo>
                  <a:lnTo>
                    <a:pt x="195" y="247"/>
                  </a:lnTo>
                  <a:lnTo>
                    <a:pt x="204" y="285"/>
                  </a:lnTo>
                  <a:lnTo>
                    <a:pt x="214" y="326"/>
                  </a:lnTo>
                  <a:lnTo>
                    <a:pt x="224" y="368"/>
                  </a:lnTo>
                  <a:lnTo>
                    <a:pt x="232" y="412"/>
                  </a:lnTo>
                  <a:lnTo>
                    <a:pt x="235" y="414"/>
                  </a:lnTo>
                  <a:lnTo>
                    <a:pt x="238" y="417"/>
                  </a:lnTo>
                  <a:lnTo>
                    <a:pt x="238" y="419"/>
                  </a:lnTo>
                  <a:lnTo>
                    <a:pt x="237" y="422"/>
                  </a:lnTo>
                  <a:lnTo>
                    <a:pt x="235" y="424"/>
                  </a:lnTo>
                  <a:lnTo>
                    <a:pt x="235" y="425"/>
                  </a:lnTo>
                  <a:lnTo>
                    <a:pt x="235" y="427"/>
                  </a:lnTo>
                  <a:lnTo>
                    <a:pt x="235" y="428"/>
                  </a:lnTo>
                  <a:lnTo>
                    <a:pt x="237" y="428"/>
                  </a:lnTo>
                  <a:lnTo>
                    <a:pt x="237" y="430"/>
                  </a:lnTo>
                  <a:lnTo>
                    <a:pt x="240" y="435"/>
                  </a:lnTo>
                  <a:lnTo>
                    <a:pt x="244" y="440"/>
                  </a:lnTo>
                  <a:lnTo>
                    <a:pt x="248" y="444"/>
                  </a:lnTo>
                  <a:lnTo>
                    <a:pt x="250" y="447"/>
                  </a:lnTo>
                  <a:lnTo>
                    <a:pt x="253" y="451"/>
                  </a:lnTo>
                  <a:lnTo>
                    <a:pt x="258" y="458"/>
                  </a:lnTo>
                  <a:lnTo>
                    <a:pt x="260" y="468"/>
                  </a:lnTo>
                  <a:lnTo>
                    <a:pt x="253" y="483"/>
                  </a:lnTo>
                  <a:lnTo>
                    <a:pt x="250" y="486"/>
                  </a:lnTo>
                  <a:lnTo>
                    <a:pt x="247" y="489"/>
                  </a:lnTo>
                  <a:lnTo>
                    <a:pt x="245" y="493"/>
                  </a:lnTo>
                  <a:lnTo>
                    <a:pt x="242" y="496"/>
                  </a:lnTo>
                  <a:lnTo>
                    <a:pt x="244" y="500"/>
                  </a:lnTo>
                  <a:lnTo>
                    <a:pt x="244" y="502"/>
                  </a:lnTo>
                  <a:lnTo>
                    <a:pt x="244" y="504"/>
                  </a:lnTo>
                  <a:lnTo>
                    <a:pt x="270" y="653"/>
                  </a:lnTo>
                  <a:lnTo>
                    <a:pt x="268" y="658"/>
                  </a:lnTo>
                  <a:lnTo>
                    <a:pt x="263" y="673"/>
                  </a:lnTo>
                  <a:lnTo>
                    <a:pt x="255" y="692"/>
                  </a:lnTo>
                  <a:lnTo>
                    <a:pt x="247" y="713"/>
                  </a:lnTo>
                  <a:lnTo>
                    <a:pt x="240" y="726"/>
                  </a:lnTo>
                  <a:lnTo>
                    <a:pt x="234" y="738"/>
                  </a:lnTo>
                  <a:lnTo>
                    <a:pt x="227" y="745"/>
                  </a:lnTo>
                  <a:lnTo>
                    <a:pt x="219" y="748"/>
                  </a:lnTo>
                  <a:lnTo>
                    <a:pt x="218" y="748"/>
                  </a:lnTo>
                  <a:lnTo>
                    <a:pt x="215" y="746"/>
                  </a:lnTo>
                  <a:lnTo>
                    <a:pt x="214" y="745"/>
                  </a:lnTo>
                  <a:lnTo>
                    <a:pt x="211" y="743"/>
                  </a:lnTo>
                  <a:lnTo>
                    <a:pt x="206" y="736"/>
                  </a:lnTo>
                  <a:lnTo>
                    <a:pt x="204" y="731"/>
                  </a:lnTo>
                  <a:lnTo>
                    <a:pt x="199" y="723"/>
                  </a:lnTo>
                  <a:lnTo>
                    <a:pt x="196" y="718"/>
                  </a:lnTo>
                  <a:lnTo>
                    <a:pt x="188" y="700"/>
                  </a:lnTo>
                  <a:lnTo>
                    <a:pt x="182" y="684"/>
                  </a:lnTo>
                  <a:lnTo>
                    <a:pt x="178" y="674"/>
                  </a:lnTo>
                  <a:lnTo>
                    <a:pt x="176" y="670"/>
                  </a:lnTo>
                  <a:lnTo>
                    <a:pt x="202" y="507"/>
                  </a:lnTo>
                  <a:lnTo>
                    <a:pt x="202" y="506"/>
                  </a:lnTo>
                  <a:lnTo>
                    <a:pt x="202" y="503"/>
                  </a:lnTo>
                  <a:lnTo>
                    <a:pt x="202" y="502"/>
                  </a:lnTo>
                  <a:lnTo>
                    <a:pt x="204" y="500"/>
                  </a:lnTo>
                  <a:lnTo>
                    <a:pt x="191" y="481"/>
                  </a:lnTo>
                  <a:lnTo>
                    <a:pt x="188" y="470"/>
                  </a:lnTo>
                  <a:lnTo>
                    <a:pt x="188" y="466"/>
                  </a:lnTo>
                  <a:lnTo>
                    <a:pt x="189" y="464"/>
                  </a:lnTo>
                  <a:lnTo>
                    <a:pt x="189" y="461"/>
                  </a:lnTo>
                  <a:lnTo>
                    <a:pt x="188" y="457"/>
                  </a:lnTo>
                  <a:lnTo>
                    <a:pt x="185" y="451"/>
                  </a:lnTo>
                  <a:lnTo>
                    <a:pt x="179" y="447"/>
                  </a:lnTo>
                  <a:lnTo>
                    <a:pt x="175" y="442"/>
                  </a:lnTo>
                  <a:lnTo>
                    <a:pt x="175" y="435"/>
                  </a:lnTo>
                  <a:lnTo>
                    <a:pt x="176" y="430"/>
                  </a:lnTo>
                  <a:lnTo>
                    <a:pt x="178" y="427"/>
                  </a:lnTo>
                  <a:lnTo>
                    <a:pt x="186" y="424"/>
                  </a:lnTo>
                  <a:lnTo>
                    <a:pt x="173" y="389"/>
                  </a:lnTo>
                  <a:lnTo>
                    <a:pt x="160" y="353"/>
                  </a:lnTo>
                  <a:lnTo>
                    <a:pt x="146" y="317"/>
                  </a:lnTo>
                  <a:lnTo>
                    <a:pt x="130" y="283"/>
                  </a:lnTo>
                  <a:lnTo>
                    <a:pt x="113" y="247"/>
                  </a:lnTo>
                  <a:lnTo>
                    <a:pt x="95" y="212"/>
                  </a:lnTo>
                  <a:lnTo>
                    <a:pt x="78" y="177"/>
                  </a:lnTo>
                  <a:lnTo>
                    <a:pt x="61" y="143"/>
                  </a:lnTo>
                  <a:lnTo>
                    <a:pt x="55" y="133"/>
                  </a:lnTo>
                  <a:lnTo>
                    <a:pt x="51" y="123"/>
                  </a:lnTo>
                  <a:lnTo>
                    <a:pt x="45" y="114"/>
                  </a:lnTo>
                  <a:lnTo>
                    <a:pt x="39" y="104"/>
                  </a:lnTo>
                  <a:lnTo>
                    <a:pt x="33" y="94"/>
                  </a:lnTo>
                  <a:lnTo>
                    <a:pt x="29" y="84"/>
                  </a:lnTo>
                  <a:lnTo>
                    <a:pt x="23" y="75"/>
                  </a:lnTo>
                  <a:lnTo>
                    <a:pt x="18" y="65"/>
                  </a:lnTo>
                  <a:lnTo>
                    <a:pt x="13" y="58"/>
                  </a:lnTo>
                  <a:lnTo>
                    <a:pt x="9" y="51"/>
                  </a:lnTo>
                  <a:lnTo>
                    <a:pt x="5" y="44"/>
                  </a:lnTo>
                  <a:lnTo>
                    <a:pt x="0" y="36"/>
                  </a:lnTo>
                  <a:lnTo>
                    <a:pt x="15" y="32"/>
                  </a:lnTo>
                  <a:lnTo>
                    <a:pt x="29" y="28"/>
                  </a:lnTo>
                  <a:lnTo>
                    <a:pt x="42" y="23"/>
                  </a:lnTo>
                  <a:lnTo>
                    <a:pt x="57" y="19"/>
                  </a:lnTo>
                  <a:lnTo>
                    <a:pt x="71" y="15"/>
                  </a:lnTo>
                  <a:lnTo>
                    <a:pt x="85" y="10"/>
                  </a:lnTo>
                  <a:lnTo>
                    <a:pt x="98" y="5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1699" y="2098"/>
              <a:ext cx="175" cy="144"/>
            </a:xfrm>
            <a:custGeom>
              <a:avLst/>
              <a:gdLst>
                <a:gd name="T0" fmla="*/ 0 w 175"/>
                <a:gd name="T1" fmla="*/ 39 h 144"/>
                <a:gd name="T2" fmla="*/ 16 w 175"/>
                <a:gd name="T3" fmla="*/ 35 h 144"/>
                <a:gd name="T4" fmla="*/ 31 w 175"/>
                <a:gd name="T5" fmla="*/ 31 h 144"/>
                <a:gd name="T6" fmla="*/ 46 w 175"/>
                <a:gd name="T7" fmla="*/ 26 h 144"/>
                <a:gd name="T8" fmla="*/ 62 w 175"/>
                <a:gd name="T9" fmla="*/ 20 h 144"/>
                <a:gd name="T10" fmla="*/ 77 w 175"/>
                <a:gd name="T11" fmla="*/ 16 h 144"/>
                <a:gd name="T12" fmla="*/ 93 w 175"/>
                <a:gd name="T13" fmla="*/ 10 h 144"/>
                <a:gd name="T14" fmla="*/ 107 w 175"/>
                <a:gd name="T15" fmla="*/ 6 h 144"/>
                <a:gd name="T16" fmla="*/ 123 w 175"/>
                <a:gd name="T17" fmla="*/ 0 h 144"/>
                <a:gd name="T18" fmla="*/ 129 w 175"/>
                <a:gd name="T19" fmla="*/ 12 h 144"/>
                <a:gd name="T20" fmla="*/ 134 w 175"/>
                <a:gd name="T21" fmla="*/ 23 h 144"/>
                <a:gd name="T22" fmla="*/ 140 w 175"/>
                <a:gd name="T23" fmla="*/ 35 h 144"/>
                <a:gd name="T24" fmla="*/ 147 w 175"/>
                <a:gd name="T25" fmla="*/ 46 h 144"/>
                <a:gd name="T26" fmla="*/ 153 w 175"/>
                <a:gd name="T27" fmla="*/ 59 h 144"/>
                <a:gd name="T28" fmla="*/ 159 w 175"/>
                <a:gd name="T29" fmla="*/ 72 h 144"/>
                <a:gd name="T30" fmla="*/ 166 w 175"/>
                <a:gd name="T31" fmla="*/ 87 h 144"/>
                <a:gd name="T32" fmla="*/ 172 w 175"/>
                <a:gd name="T33" fmla="*/ 101 h 144"/>
                <a:gd name="T34" fmla="*/ 172 w 175"/>
                <a:gd name="T35" fmla="*/ 103 h 144"/>
                <a:gd name="T36" fmla="*/ 173 w 175"/>
                <a:gd name="T37" fmla="*/ 105 h 144"/>
                <a:gd name="T38" fmla="*/ 173 w 175"/>
                <a:gd name="T39" fmla="*/ 107 h 144"/>
                <a:gd name="T40" fmla="*/ 175 w 175"/>
                <a:gd name="T41" fmla="*/ 108 h 144"/>
                <a:gd name="T42" fmla="*/ 160 w 175"/>
                <a:gd name="T43" fmla="*/ 113 h 144"/>
                <a:gd name="T44" fmla="*/ 147 w 175"/>
                <a:gd name="T45" fmla="*/ 118 h 144"/>
                <a:gd name="T46" fmla="*/ 133 w 175"/>
                <a:gd name="T47" fmla="*/ 123 h 144"/>
                <a:gd name="T48" fmla="*/ 119 w 175"/>
                <a:gd name="T49" fmla="*/ 127 h 144"/>
                <a:gd name="T50" fmla="*/ 104 w 175"/>
                <a:gd name="T51" fmla="*/ 131 h 144"/>
                <a:gd name="T52" fmla="*/ 91 w 175"/>
                <a:gd name="T53" fmla="*/ 136 h 144"/>
                <a:gd name="T54" fmla="*/ 77 w 175"/>
                <a:gd name="T55" fmla="*/ 140 h 144"/>
                <a:gd name="T56" fmla="*/ 62 w 175"/>
                <a:gd name="T57" fmla="*/ 144 h 144"/>
                <a:gd name="T58" fmla="*/ 55 w 175"/>
                <a:gd name="T59" fmla="*/ 131 h 144"/>
                <a:gd name="T60" fmla="*/ 46 w 175"/>
                <a:gd name="T61" fmla="*/ 117 h 144"/>
                <a:gd name="T62" fmla="*/ 39 w 175"/>
                <a:gd name="T63" fmla="*/ 104 h 144"/>
                <a:gd name="T64" fmla="*/ 32 w 175"/>
                <a:gd name="T65" fmla="*/ 91 h 144"/>
                <a:gd name="T66" fmla="*/ 23 w 175"/>
                <a:gd name="T67" fmla="*/ 78 h 144"/>
                <a:gd name="T68" fmla="*/ 16 w 175"/>
                <a:gd name="T69" fmla="*/ 65 h 144"/>
                <a:gd name="T70" fmla="*/ 8 w 175"/>
                <a:gd name="T71" fmla="*/ 52 h 144"/>
                <a:gd name="T72" fmla="*/ 0 w 175"/>
                <a:gd name="T73" fmla="*/ 39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5"/>
                <a:gd name="T112" fmla="*/ 0 h 144"/>
                <a:gd name="T113" fmla="*/ 175 w 175"/>
                <a:gd name="T114" fmla="*/ 144 h 1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5" h="144">
                  <a:moveTo>
                    <a:pt x="0" y="39"/>
                  </a:moveTo>
                  <a:lnTo>
                    <a:pt x="16" y="35"/>
                  </a:lnTo>
                  <a:lnTo>
                    <a:pt x="31" y="31"/>
                  </a:lnTo>
                  <a:lnTo>
                    <a:pt x="46" y="26"/>
                  </a:lnTo>
                  <a:lnTo>
                    <a:pt x="62" y="20"/>
                  </a:lnTo>
                  <a:lnTo>
                    <a:pt x="77" y="16"/>
                  </a:lnTo>
                  <a:lnTo>
                    <a:pt x="93" y="10"/>
                  </a:lnTo>
                  <a:lnTo>
                    <a:pt x="107" y="6"/>
                  </a:lnTo>
                  <a:lnTo>
                    <a:pt x="123" y="0"/>
                  </a:lnTo>
                  <a:lnTo>
                    <a:pt x="129" y="12"/>
                  </a:lnTo>
                  <a:lnTo>
                    <a:pt x="134" y="23"/>
                  </a:lnTo>
                  <a:lnTo>
                    <a:pt x="140" y="35"/>
                  </a:lnTo>
                  <a:lnTo>
                    <a:pt x="147" y="46"/>
                  </a:lnTo>
                  <a:lnTo>
                    <a:pt x="153" y="59"/>
                  </a:lnTo>
                  <a:lnTo>
                    <a:pt x="159" y="72"/>
                  </a:lnTo>
                  <a:lnTo>
                    <a:pt x="166" y="87"/>
                  </a:lnTo>
                  <a:lnTo>
                    <a:pt x="172" y="101"/>
                  </a:lnTo>
                  <a:lnTo>
                    <a:pt x="172" y="103"/>
                  </a:lnTo>
                  <a:lnTo>
                    <a:pt x="173" y="105"/>
                  </a:lnTo>
                  <a:lnTo>
                    <a:pt x="173" y="107"/>
                  </a:lnTo>
                  <a:lnTo>
                    <a:pt x="175" y="108"/>
                  </a:lnTo>
                  <a:lnTo>
                    <a:pt x="160" y="113"/>
                  </a:lnTo>
                  <a:lnTo>
                    <a:pt x="147" y="118"/>
                  </a:lnTo>
                  <a:lnTo>
                    <a:pt x="133" y="123"/>
                  </a:lnTo>
                  <a:lnTo>
                    <a:pt x="119" y="127"/>
                  </a:lnTo>
                  <a:lnTo>
                    <a:pt x="104" y="131"/>
                  </a:lnTo>
                  <a:lnTo>
                    <a:pt x="91" y="136"/>
                  </a:lnTo>
                  <a:lnTo>
                    <a:pt x="77" y="140"/>
                  </a:lnTo>
                  <a:lnTo>
                    <a:pt x="62" y="144"/>
                  </a:lnTo>
                  <a:lnTo>
                    <a:pt x="55" y="131"/>
                  </a:lnTo>
                  <a:lnTo>
                    <a:pt x="46" y="117"/>
                  </a:lnTo>
                  <a:lnTo>
                    <a:pt x="39" y="104"/>
                  </a:lnTo>
                  <a:lnTo>
                    <a:pt x="32" y="91"/>
                  </a:lnTo>
                  <a:lnTo>
                    <a:pt x="23" y="78"/>
                  </a:lnTo>
                  <a:lnTo>
                    <a:pt x="16" y="65"/>
                  </a:lnTo>
                  <a:lnTo>
                    <a:pt x="8" y="5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A8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40"/>
            <p:cNvSpPr>
              <a:spLocks/>
            </p:cNvSpPr>
            <p:nvPr/>
          </p:nvSpPr>
          <p:spPr bwMode="auto">
            <a:xfrm>
              <a:off x="1516" y="2163"/>
              <a:ext cx="124" cy="136"/>
            </a:xfrm>
            <a:custGeom>
              <a:avLst/>
              <a:gdLst>
                <a:gd name="T0" fmla="*/ 6 w 124"/>
                <a:gd name="T1" fmla="*/ 107 h 136"/>
                <a:gd name="T2" fmla="*/ 6 w 124"/>
                <a:gd name="T3" fmla="*/ 104 h 136"/>
                <a:gd name="T4" fmla="*/ 6 w 124"/>
                <a:gd name="T5" fmla="*/ 101 h 136"/>
                <a:gd name="T6" fmla="*/ 6 w 124"/>
                <a:gd name="T7" fmla="*/ 100 h 136"/>
                <a:gd name="T8" fmla="*/ 6 w 124"/>
                <a:gd name="T9" fmla="*/ 97 h 136"/>
                <a:gd name="T10" fmla="*/ 5 w 124"/>
                <a:gd name="T11" fmla="*/ 76 h 136"/>
                <a:gd name="T12" fmla="*/ 3 w 124"/>
                <a:gd name="T13" fmla="*/ 58 h 136"/>
                <a:gd name="T14" fmla="*/ 2 w 124"/>
                <a:gd name="T15" fmla="*/ 38 h 136"/>
                <a:gd name="T16" fmla="*/ 0 w 124"/>
                <a:gd name="T17" fmla="*/ 19 h 136"/>
                <a:gd name="T18" fmla="*/ 16 w 124"/>
                <a:gd name="T19" fmla="*/ 16 h 136"/>
                <a:gd name="T20" fmla="*/ 32 w 124"/>
                <a:gd name="T21" fmla="*/ 15 h 136"/>
                <a:gd name="T22" fmla="*/ 46 w 124"/>
                <a:gd name="T23" fmla="*/ 12 h 136"/>
                <a:gd name="T24" fmla="*/ 62 w 124"/>
                <a:gd name="T25" fmla="*/ 10 h 136"/>
                <a:gd name="T26" fmla="*/ 78 w 124"/>
                <a:gd name="T27" fmla="*/ 7 h 136"/>
                <a:gd name="T28" fmla="*/ 93 w 124"/>
                <a:gd name="T29" fmla="*/ 6 h 136"/>
                <a:gd name="T30" fmla="*/ 108 w 124"/>
                <a:gd name="T31" fmla="*/ 3 h 136"/>
                <a:gd name="T32" fmla="*/ 124 w 124"/>
                <a:gd name="T33" fmla="*/ 0 h 136"/>
                <a:gd name="T34" fmla="*/ 124 w 124"/>
                <a:gd name="T35" fmla="*/ 12 h 136"/>
                <a:gd name="T36" fmla="*/ 124 w 124"/>
                <a:gd name="T37" fmla="*/ 22 h 136"/>
                <a:gd name="T38" fmla="*/ 124 w 124"/>
                <a:gd name="T39" fmla="*/ 33 h 136"/>
                <a:gd name="T40" fmla="*/ 124 w 124"/>
                <a:gd name="T41" fmla="*/ 45 h 136"/>
                <a:gd name="T42" fmla="*/ 123 w 124"/>
                <a:gd name="T43" fmla="*/ 61 h 136"/>
                <a:gd name="T44" fmla="*/ 123 w 124"/>
                <a:gd name="T45" fmla="*/ 78 h 136"/>
                <a:gd name="T46" fmla="*/ 121 w 124"/>
                <a:gd name="T47" fmla="*/ 95 h 136"/>
                <a:gd name="T48" fmla="*/ 120 w 124"/>
                <a:gd name="T49" fmla="*/ 112 h 136"/>
                <a:gd name="T50" fmla="*/ 106 w 124"/>
                <a:gd name="T51" fmla="*/ 117 h 136"/>
                <a:gd name="T52" fmla="*/ 93 w 124"/>
                <a:gd name="T53" fmla="*/ 120 h 136"/>
                <a:gd name="T54" fmla="*/ 78 w 124"/>
                <a:gd name="T55" fmla="*/ 123 h 136"/>
                <a:gd name="T56" fmla="*/ 64 w 124"/>
                <a:gd name="T57" fmla="*/ 125 h 136"/>
                <a:gd name="T58" fmla="*/ 49 w 124"/>
                <a:gd name="T59" fmla="*/ 128 h 136"/>
                <a:gd name="T60" fmla="*/ 36 w 124"/>
                <a:gd name="T61" fmla="*/ 131 h 136"/>
                <a:gd name="T62" fmla="*/ 22 w 124"/>
                <a:gd name="T63" fmla="*/ 133 h 136"/>
                <a:gd name="T64" fmla="*/ 8 w 124"/>
                <a:gd name="T65" fmla="*/ 136 h 136"/>
                <a:gd name="T66" fmla="*/ 8 w 124"/>
                <a:gd name="T67" fmla="*/ 128 h 136"/>
                <a:gd name="T68" fmla="*/ 8 w 124"/>
                <a:gd name="T69" fmla="*/ 121 h 136"/>
                <a:gd name="T70" fmla="*/ 8 w 124"/>
                <a:gd name="T71" fmla="*/ 114 h 136"/>
                <a:gd name="T72" fmla="*/ 6 w 124"/>
                <a:gd name="T73" fmla="*/ 107 h 1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4"/>
                <a:gd name="T112" fmla="*/ 0 h 136"/>
                <a:gd name="T113" fmla="*/ 124 w 124"/>
                <a:gd name="T114" fmla="*/ 136 h 1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4" h="136">
                  <a:moveTo>
                    <a:pt x="6" y="107"/>
                  </a:moveTo>
                  <a:lnTo>
                    <a:pt x="6" y="104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6" y="97"/>
                  </a:lnTo>
                  <a:lnTo>
                    <a:pt x="5" y="76"/>
                  </a:lnTo>
                  <a:lnTo>
                    <a:pt x="3" y="58"/>
                  </a:lnTo>
                  <a:lnTo>
                    <a:pt x="2" y="38"/>
                  </a:lnTo>
                  <a:lnTo>
                    <a:pt x="0" y="19"/>
                  </a:lnTo>
                  <a:lnTo>
                    <a:pt x="16" y="16"/>
                  </a:lnTo>
                  <a:lnTo>
                    <a:pt x="32" y="15"/>
                  </a:lnTo>
                  <a:lnTo>
                    <a:pt x="46" y="12"/>
                  </a:lnTo>
                  <a:lnTo>
                    <a:pt x="62" y="10"/>
                  </a:lnTo>
                  <a:lnTo>
                    <a:pt x="78" y="7"/>
                  </a:lnTo>
                  <a:lnTo>
                    <a:pt x="93" y="6"/>
                  </a:lnTo>
                  <a:lnTo>
                    <a:pt x="108" y="3"/>
                  </a:lnTo>
                  <a:lnTo>
                    <a:pt x="124" y="0"/>
                  </a:lnTo>
                  <a:lnTo>
                    <a:pt x="124" y="12"/>
                  </a:lnTo>
                  <a:lnTo>
                    <a:pt x="124" y="22"/>
                  </a:lnTo>
                  <a:lnTo>
                    <a:pt x="124" y="33"/>
                  </a:lnTo>
                  <a:lnTo>
                    <a:pt x="124" y="45"/>
                  </a:lnTo>
                  <a:lnTo>
                    <a:pt x="123" y="61"/>
                  </a:lnTo>
                  <a:lnTo>
                    <a:pt x="123" y="78"/>
                  </a:lnTo>
                  <a:lnTo>
                    <a:pt x="121" y="95"/>
                  </a:lnTo>
                  <a:lnTo>
                    <a:pt x="120" y="112"/>
                  </a:lnTo>
                  <a:lnTo>
                    <a:pt x="106" y="117"/>
                  </a:lnTo>
                  <a:lnTo>
                    <a:pt x="93" y="120"/>
                  </a:lnTo>
                  <a:lnTo>
                    <a:pt x="78" y="123"/>
                  </a:lnTo>
                  <a:lnTo>
                    <a:pt x="64" y="125"/>
                  </a:lnTo>
                  <a:lnTo>
                    <a:pt x="49" y="128"/>
                  </a:lnTo>
                  <a:lnTo>
                    <a:pt x="36" y="131"/>
                  </a:lnTo>
                  <a:lnTo>
                    <a:pt x="22" y="133"/>
                  </a:lnTo>
                  <a:lnTo>
                    <a:pt x="8" y="136"/>
                  </a:lnTo>
                  <a:lnTo>
                    <a:pt x="8" y="128"/>
                  </a:lnTo>
                  <a:lnTo>
                    <a:pt x="8" y="121"/>
                  </a:lnTo>
                  <a:lnTo>
                    <a:pt x="8" y="114"/>
                  </a:lnTo>
                  <a:lnTo>
                    <a:pt x="6" y="107"/>
                  </a:lnTo>
                  <a:close/>
                </a:path>
              </a:pathLst>
            </a:custGeom>
            <a:solidFill>
              <a:srgbClr val="FFBF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1364" y="2275"/>
              <a:ext cx="272" cy="679"/>
            </a:xfrm>
            <a:custGeom>
              <a:avLst/>
              <a:gdLst>
                <a:gd name="T0" fmla="*/ 17 w 272"/>
                <a:gd name="T1" fmla="*/ 651 h 679"/>
                <a:gd name="T2" fmla="*/ 40 w 272"/>
                <a:gd name="T3" fmla="*/ 640 h 679"/>
                <a:gd name="T4" fmla="*/ 59 w 272"/>
                <a:gd name="T5" fmla="*/ 633 h 679"/>
                <a:gd name="T6" fmla="*/ 69 w 272"/>
                <a:gd name="T7" fmla="*/ 628 h 679"/>
                <a:gd name="T8" fmla="*/ 116 w 272"/>
                <a:gd name="T9" fmla="*/ 502 h 679"/>
                <a:gd name="T10" fmla="*/ 122 w 272"/>
                <a:gd name="T11" fmla="*/ 496 h 679"/>
                <a:gd name="T12" fmla="*/ 126 w 272"/>
                <a:gd name="T13" fmla="*/ 492 h 679"/>
                <a:gd name="T14" fmla="*/ 129 w 272"/>
                <a:gd name="T15" fmla="*/ 451 h 679"/>
                <a:gd name="T16" fmla="*/ 135 w 272"/>
                <a:gd name="T17" fmla="*/ 443 h 679"/>
                <a:gd name="T18" fmla="*/ 138 w 272"/>
                <a:gd name="T19" fmla="*/ 435 h 679"/>
                <a:gd name="T20" fmla="*/ 135 w 272"/>
                <a:gd name="T21" fmla="*/ 422 h 679"/>
                <a:gd name="T22" fmla="*/ 138 w 272"/>
                <a:gd name="T23" fmla="*/ 411 h 679"/>
                <a:gd name="T24" fmla="*/ 144 w 272"/>
                <a:gd name="T25" fmla="*/ 404 h 679"/>
                <a:gd name="T26" fmla="*/ 158 w 272"/>
                <a:gd name="T27" fmla="*/ 333 h 679"/>
                <a:gd name="T28" fmla="*/ 164 w 272"/>
                <a:gd name="T29" fmla="*/ 185 h 679"/>
                <a:gd name="T30" fmla="*/ 162 w 272"/>
                <a:gd name="T31" fmla="*/ 96 h 679"/>
                <a:gd name="T32" fmla="*/ 162 w 272"/>
                <a:gd name="T33" fmla="*/ 70 h 679"/>
                <a:gd name="T34" fmla="*/ 161 w 272"/>
                <a:gd name="T35" fmla="*/ 54 h 679"/>
                <a:gd name="T36" fmla="*/ 161 w 272"/>
                <a:gd name="T37" fmla="*/ 49 h 679"/>
                <a:gd name="T38" fmla="*/ 161 w 272"/>
                <a:gd name="T39" fmla="*/ 41 h 679"/>
                <a:gd name="T40" fmla="*/ 161 w 272"/>
                <a:gd name="T41" fmla="*/ 29 h 679"/>
                <a:gd name="T42" fmla="*/ 174 w 272"/>
                <a:gd name="T43" fmla="*/ 21 h 679"/>
                <a:gd name="T44" fmla="*/ 201 w 272"/>
                <a:gd name="T45" fmla="*/ 16 h 679"/>
                <a:gd name="T46" fmla="*/ 230 w 272"/>
                <a:gd name="T47" fmla="*/ 11 h 679"/>
                <a:gd name="T48" fmla="*/ 258 w 272"/>
                <a:gd name="T49" fmla="*/ 5 h 679"/>
                <a:gd name="T50" fmla="*/ 269 w 272"/>
                <a:gd name="T51" fmla="*/ 39 h 679"/>
                <a:gd name="T52" fmla="*/ 259 w 272"/>
                <a:gd name="T53" fmla="*/ 124 h 679"/>
                <a:gd name="T54" fmla="*/ 252 w 272"/>
                <a:gd name="T55" fmla="*/ 170 h 679"/>
                <a:gd name="T56" fmla="*/ 252 w 272"/>
                <a:gd name="T57" fmla="*/ 170 h 679"/>
                <a:gd name="T58" fmla="*/ 246 w 272"/>
                <a:gd name="T59" fmla="*/ 198 h 679"/>
                <a:gd name="T60" fmla="*/ 236 w 272"/>
                <a:gd name="T61" fmla="*/ 255 h 679"/>
                <a:gd name="T62" fmla="*/ 221 w 272"/>
                <a:gd name="T63" fmla="*/ 317 h 679"/>
                <a:gd name="T64" fmla="*/ 206 w 272"/>
                <a:gd name="T65" fmla="*/ 382 h 679"/>
                <a:gd name="T66" fmla="*/ 200 w 272"/>
                <a:gd name="T67" fmla="*/ 418 h 679"/>
                <a:gd name="T68" fmla="*/ 201 w 272"/>
                <a:gd name="T69" fmla="*/ 425 h 679"/>
                <a:gd name="T70" fmla="*/ 196 w 272"/>
                <a:gd name="T71" fmla="*/ 434 h 679"/>
                <a:gd name="T72" fmla="*/ 201 w 272"/>
                <a:gd name="T73" fmla="*/ 456 h 679"/>
                <a:gd name="T74" fmla="*/ 196 w 272"/>
                <a:gd name="T75" fmla="*/ 470 h 679"/>
                <a:gd name="T76" fmla="*/ 198 w 272"/>
                <a:gd name="T77" fmla="*/ 486 h 679"/>
                <a:gd name="T78" fmla="*/ 207 w 272"/>
                <a:gd name="T79" fmla="*/ 506 h 679"/>
                <a:gd name="T80" fmla="*/ 219 w 272"/>
                <a:gd name="T81" fmla="*/ 546 h 679"/>
                <a:gd name="T82" fmla="*/ 193 w 272"/>
                <a:gd name="T83" fmla="*/ 588 h 679"/>
                <a:gd name="T84" fmla="*/ 180 w 272"/>
                <a:gd name="T85" fmla="*/ 677 h 679"/>
                <a:gd name="T86" fmla="*/ 177 w 272"/>
                <a:gd name="T87" fmla="*/ 589 h 679"/>
                <a:gd name="T88" fmla="*/ 168 w 272"/>
                <a:gd name="T89" fmla="*/ 591 h 679"/>
                <a:gd name="T90" fmla="*/ 157 w 272"/>
                <a:gd name="T91" fmla="*/ 594 h 679"/>
                <a:gd name="T92" fmla="*/ 144 w 272"/>
                <a:gd name="T93" fmla="*/ 601 h 679"/>
                <a:gd name="T94" fmla="*/ 131 w 272"/>
                <a:gd name="T95" fmla="*/ 614 h 679"/>
                <a:gd name="T96" fmla="*/ 103 w 272"/>
                <a:gd name="T97" fmla="*/ 677 h 679"/>
                <a:gd name="T98" fmla="*/ 1 w 272"/>
                <a:gd name="T99" fmla="*/ 676 h 679"/>
                <a:gd name="T100" fmla="*/ 1 w 272"/>
                <a:gd name="T101" fmla="*/ 662 h 6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2"/>
                <a:gd name="T154" fmla="*/ 0 h 679"/>
                <a:gd name="T155" fmla="*/ 272 w 272"/>
                <a:gd name="T156" fmla="*/ 679 h 6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2" h="679">
                  <a:moveTo>
                    <a:pt x="4" y="657"/>
                  </a:moveTo>
                  <a:lnTo>
                    <a:pt x="17" y="651"/>
                  </a:lnTo>
                  <a:lnTo>
                    <a:pt x="28" y="646"/>
                  </a:lnTo>
                  <a:lnTo>
                    <a:pt x="40" y="640"/>
                  </a:lnTo>
                  <a:lnTo>
                    <a:pt x="50" y="636"/>
                  </a:lnTo>
                  <a:lnTo>
                    <a:pt x="59" y="633"/>
                  </a:lnTo>
                  <a:lnTo>
                    <a:pt x="64" y="630"/>
                  </a:lnTo>
                  <a:lnTo>
                    <a:pt x="69" y="628"/>
                  </a:lnTo>
                  <a:lnTo>
                    <a:pt x="70" y="628"/>
                  </a:lnTo>
                  <a:lnTo>
                    <a:pt x="116" y="502"/>
                  </a:lnTo>
                  <a:lnTo>
                    <a:pt x="119" y="499"/>
                  </a:lnTo>
                  <a:lnTo>
                    <a:pt x="122" y="496"/>
                  </a:lnTo>
                  <a:lnTo>
                    <a:pt x="123" y="494"/>
                  </a:lnTo>
                  <a:lnTo>
                    <a:pt x="126" y="492"/>
                  </a:lnTo>
                  <a:lnTo>
                    <a:pt x="125" y="466"/>
                  </a:lnTo>
                  <a:lnTo>
                    <a:pt x="129" y="451"/>
                  </a:lnTo>
                  <a:lnTo>
                    <a:pt x="134" y="444"/>
                  </a:lnTo>
                  <a:lnTo>
                    <a:pt x="135" y="443"/>
                  </a:lnTo>
                  <a:lnTo>
                    <a:pt x="136" y="441"/>
                  </a:lnTo>
                  <a:lnTo>
                    <a:pt x="138" y="435"/>
                  </a:lnTo>
                  <a:lnTo>
                    <a:pt x="138" y="428"/>
                  </a:lnTo>
                  <a:lnTo>
                    <a:pt x="135" y="422"/>
                  </a:lnTo>
                  <a:lnTo>
                    <a:pt x="134" y="417"/>
                  </a:lnTo>
                  <a:lnTo>
                    <a:pt x="138" y="411"/>
                  </a:lnTo>
                  <a:lnTo>
                    <a:pt x="142" y="405"/>
                  </a:lnTo>
                  <a:lnTo>
                    <a:pt x="144" y="404"/>
                  </a:lnTo>
                  <a:lnTo>
                    <a:pt x="149" y="405"/>
                  </a:lnTo>
                  <a:lnTo>
                    <a:pt x="158" y="333"/>
                  </a:lnTo>
                  <a:lnTo>
                    <a:pt x="162" y="260"/>
                  </a:lnTo>
                  <a:lnTo>
                    <a:pt x="164" y="185"/>
                  </a:lnTo>
                  <a:lnTo>
                    <a:pt x="164" y="110"/>
                  </a:lnTo>
                  <a:lnTo>
                    <a:pt x="162" y="96"/>
                  </a:lnTo>
                  <a:lnTo>
                    <a:pt x="162" y="83"/>
                  </a:lnTo>
                  <a:lnTo>
                    <a:pt x="162" y="70"/>
                  </a:lnTo>
                  <a:lnTo>
                    <a:pt x="161" y="57"/>
                  </a:lnTo>
                  <a:lnTo>
                    <a:pt x="161" y="54"/>
                  </a:lnTo>
                  <a:lnTo>
                    <a:pt x="161" y="51"/>
                  </a:lnTo>
                  <a:lnTo>
                    <a:pt x="161" y="49"/>
                  </a:lnTo>
                  <a:lnTo>
                    <a:pt x="161" y="47"/>
                  </a:lnTo>
                  <a:lnTo>
                    <a:pt x="161" y="41"/>
                  </a:lnTo>
                  <a:lnTo>
                    <a:pt x="161" y="35"/>
                  </a:lnTo>
                  <a:lnTo>
                    <a:pt x="161" y="29"/>
                  </a:lnTo>
                  <a:lnTo>
                    <a:pt x="160" y="24"/>
                  </a:lnTo>
                  <a:lnTo>
                    <a:pt x="174" y="21"/>
                  </a:lnTo>
                  <a:lnTo>
                    <a:pt x="188" y="19"/>
                  </a:lnTo>
                  <a:lnTo>
                    <a:pt x="201" y="16"/>
                  </a:lnTo>
                  <a:lnTo>
                    <a:pt x="216" y="13"/>
                  </a:lnTo>
                  <a:lnTo>
                    <a:pt x="230" y="11"/>
                  </a:lnTo>
                  <a:lnTo>
                    <a:pt x="245" y="8"/>
                  </a:lnTo>
                  <a:lnTo>
                    <a:pt x="258" y="5"/>
                  </a:lnTo>
                  <a:lnTo>
                    <a:pt x="272" y="0"/>
                  </a:lnTo>
                  <a:lnTo>
                    <a:pt x="269" y="39"/>
                  </a:lnTo>
                  <a:lnTo>
                    <a:pt x="265" y="81"/>
                  </a:lnTo>
                  <a:lnTo>
                    <a:pt x="259" y="124"/>
                  </a:lnTo>
                  <a:lnTo>
                    <a:pt x="252" y="170"/>
                  </a:lnTo>
                  <a:lnTo>
                    <a:pt x="246" y="198"/>
                  </a:lnTo>
                  <a:lnTo>
                    <a:pt x="242" y="227"/>
                  </a:lnTo>
                  <a:lnTo>
                    <a:pt x="236" y="255"/>
                  </a:lnTo>
                  <a:lnTo>
                    <a:pt x="229" y="286"/>
                  </a:lnTo>
                  <a:lnTo>
                    <a:pt x="221" y="317"/>
                  </a:lnTo>
                  <a:lnTo>
                    <a:pt x="214" y="349"/>
                  </a:lnTo>
                  <a:lnTo>
                    <a:pt x="206" y="382"/>
                  </a:lnTo>
                  <a:lnTo>
                    <a:pt x="197" y="415"/>
                  </a:lnTo>
                  <a:lnTo>
                    <a:pt x="200" y="418"/>
                  </a:lnTo>
                  <a:lnTo>
                    <a:pt x="201" y="421"/>
                  </a:lnTo>
                  <a:lnTo>
                    <a:pt x="201" y="425"/>
                  </a:lnTo>
                  <a:lnTo>
                    <a:pt x="198" y="428"/>
                  </a:lnTo>
                  <a:lnTo>
                    <a:pt x="196" y="434"/>
                  </a:lnTo>
                  <a:lnTo>
                    <a:pt x="200" y="444"/>
                  </a:lnTo>
                  <a:lnTo>
                    <a:pt x="201" y="456"/>
                  </a:lnTo>
                  <a:lnTo>
                    <a:pt x="196" y="467"/>
                  </a:lnTo>
                  <a:lnTo>
                    <a:pt x="196" y="470"/>
                  </a:lnTo>
                  <a:lnTo>
                    <a:pt x="198" y="477"/>
                  </a:lnTo>
                  <a:lnTo>
                    <a:pt x="198" y="486"/>
                  </a:lnTo>
                  <a:lnTo>
                    <a:pt x="196" y="494"/>
                  </a:lnTo>
                  <a:lnTo>
                    <a:pt x="207" y="506"/>
                  </a:lnTo>
                  <a:lnTo>
                    <a:pt x="217" y="523"/>
                  </a:lnTo>
                  <a:lnTo>
                    <a:pt x="219" y="546"/>
                  </a:lnTo>
                  <a:lnTo>
                    <a:pt x="207" y="578"/>
                  </a:lnTo>
                  <a:lnTo>
                    <a:pt x="193" y="588"/>
                  </a:lnTo>
                  <a:lnTo>
                    <a:pt x="193" y="677"/>
                  </a:lnTo>
                  <a:lnTo>
                    <a:pt x="180" y="677"/>
                  </a:lnTo>
                  <a:lnTo>
                    <a:pt x="178" y="589"/>
                  </a:lnTo>
                  <a:lnTo>
                    <a:pt x="177" y="589"/>
                  </a:lnTo>
                  <a:lnTo>
                    <a:pt x="172" y="589"/>
                  </a:lnTo>
                  <a:lnTo>
                    <a:pt x="168" y="591"/>
                  </a:lnTo>
                  <a:lnTo>
                    <a:pt x="162" y="591"/>
                  </a:lnTo>
                  <a:lnTo>
                    <a:pt x="157" y="594"/>
                  </a:lnTo>
                  <a:lnTo>
                    <a:pt x="151" y="597"/>
                  </a:lnTo>
                  <a:lnTo>
                    <a:pt x="144" y="601"/>
                  </a:lnTo>
                  <a:lnTo>
                    <a:pt x="138" y="607"/>
                  </a:lnTo>
                  <a:lnTo>
                    <a:pt x="131" y="614"/>
                  </a:lnTo>
                  <a:lnTo>
                    <a:pt x="108" y="662"/>
                  </a:lnTo>
                  <a:lnTo>
                    <a:pt x="103" y="677"/>
                  </a:lnTo>
                  <a:lnTo>
                    <a:pt x="1" y="679"/>
                  </a:lnTo>
                  <a:lnTo>
                    <a:pt x="1" y="676"/>
                  </a:lnTo>
                  <a:lnTo>
                    <a:pt x="0" y="669"/>
                  </a:lnTo>
                  <a:lnTo>
                    <a:pt x="1" y="662"/>
                  </a:lnTo>
                  <a:lnTo>
                    <a:pt x="4" y="657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1389" y="1172"/>
              <a:ext cx="482" cy="1093"/>
            </a:xfrm>
            <a:custGeom>
              <a:avLst/>
              <a:gdLst>
                <a:gd name="T0" fmla="*/ 296 w 482"/>
                <a:gd name="T1" fmla="*/ 25 h 1093"/>
                <a:gd name="T2" fmla="*/ 299 w 482"/>
                <a:gd name="T3" fmla="*/ 35 h 1093"/>
                <a:gd name="T4" fmla="*/ 303 w 482"/>
                <a:gd name="T5" fmla="*/ 45 h 1093"/>
                <a:gd name="T6" fmla="*/ 306 w 482"/>
                <a:gd name="T7" fmla="*/ 56 h 1093"/>
                <a:gd name="T8" fmla="*/ 309 w 482"/>
                <a:gd name="T9" fmla="*/ 67 h 1093"/>
                <a:gd name="T10" fmla="*/ 320 w 482"/>
                <a:gd name="T11" fmla="*/ 136 h 1093"/>
                <a:gd name="T12" fmla="*/ 323 w 482"/>
                <a:gd name="T13" fmla="*/ 228 h 1093"/>
                <a:gd name="T14" fmla="*/ 320 w 482"/>
                <a:gd name="T15" fmla="*/ 334 h 1093"/>
                <a:gd name="T16" fmla="*/ 312 w 482"/>
                <a:gd name="T17" fmla="*/ 445 h 1093"/>
                <a:gd name="T18" fmla="*/ 302 w 482"/>
                <a:gd name="T19" fmla="*/ 550 h 1093"/>
                <a:gd name="T20" fmla="*/ 292 w 482"/>
                <a:gd name="T21" fmla="*/ 637 h 1093"/>
                <a:gd name="T22" fmla="*/ 284 w 482"/>
                <a:gd name="T23" fmla="*/ 697 h 1093"/>
                <a:gd name="T24" fmla="*/ 282 w 482"/>
                <a:gd name="T25" fmla="*/ 719 h 1093"/>
                <a:gd name="T26" fmla="*/ 284 w 482"/>
                <a:gd name="T27" fmla="*/ 722 h 1093"/>
                <a:gd name="T28" fmla="*/ 293 w 482"/>
                <a:gd name="T29" fmla="*/ 729 h 1093"/>
                <a:gd name="T30" fmla="*/ 305 w 482"/>
                <a:gd name="T31" fmla="*/ 741 h 1093"/>
                <a:gd name="T32" fmla="*/ 320 w 482"/>
                <a:gd name="T33" fmla="*/ 755 h 1093"/>
                <a:gd name="T34" fmla="*/ 336 w 482"/>
                <a:gd name="T35" fmla="*/ 774 h 1093"/>
                <a:gd name="T36" fmla="*/ 355 w 482"/>
                <a:gd name="T37" fmla="*/ 794 h 1093"/>
                <a:gd name="T38" fmla="*/ 372 w 482"/>
                <a:gd name="T39" fmla="*/ 815 h 1093"/>
                <a:gd name="T40" fmla="*/ 388 w 482"/>
                <a:gd name="T41" fmla="*/ 838 h 1093"/>
                <a:gd name="T42" fmla="*/ 404 w 482"/>
                <a:gd name="T43" fmla="*/ 863 h 1093"/>
                <a:gd name="T44" fmla="*/ 420 w 482"/>
                <a:gd name="T45" fmla="*/ 889 h 1093"/>
                <a:gd name="T46" fmla="*/ 436 w 482"/>
                <a:gd name="T47" fmla="*/ 915 h 1093"/>
                <a:gd name="T48" fmla="*/ 450 w 482"/>
                <a:gd name="T49" fmla="*/ 939 h 1093"/>
                <a:gd name="T50" fmla="*/ 463 w 482"/>
                <a:gd name="T51" fmla="*/ 962 h 1093"/>
                <a:gd name="T52" fmla="*/ 473 w 482"/>
                <a:gd name="T53" fmla="*/ 980 h 1093"/>
                <a:gd name="T54" fmla="*/ 479 w 482"/>
                <a:gd name="T55" fmla="*/ 991 h 1093"/>
                <a:gd name="T56" fmla="*/ 482 w 482"/>
                <a:gd name="T57" fmla="*/ 995 h 1093"/>
                <a:gd name="T58" fmla="*/ 124 w 482"/>
                <a:gd name="T59" fmla="*/ 1093 h 1093"/>
                <a:gd name="T60" fmla="*/ 65 w 482"/>
                <a:gd name="T61" fmla="*/ 885 h 1093"/>
                <a:gd name="T62" fmla="*/ 26 w 482"/>
                <a:gd name="T63" fmla="*/ 697 h 1093"/>
                <a:gd name="T64" fmla="*/ 6 w 482"/>
                <a:gd name="T65" fmla="*/ 532 h 1093"/>
                <a:gd name="T66" fmla="*/ 0 w 482"/>
                <a:gd name="T67" fmla="*/ 386 h 1093"/>
                <a:gd name="T68" fmla="*/ 6 w 482"/>
                <a:gd name="T69" fmla="*/ 261 h 1093"/>
                <a:gd name="T70" fmla="*/ 21 w 482"/>
                <a:gd name="T71" fmla="*/ 156 h 1093"/>
                <a:gd name="T72" fmla="*/ 41 w 482"/>
                <a:gd name="T73" fmla="*/ 69 h 1093"/>
                <a:gd name="T74" fmla="*/ 64 w 482"/>
                <a:gd name="T75" fmla="*/ 0 h 1093"/>
                <a:gd name="T76" fmla="*/ 78 w 482"/>
                <a:gd name="T77" fmla="*/ 5 h 1093"/>
                <a:gd name="T78" fmla="*/ 91 w 482"/>
                <a:gd name="T79" fmla="*/ 7 h 1093"/>
                <a:gd name="T80" fmla="*/ 106 w 482"/>
                <a:gd name="T81" fmla="*/ 10 h 1093"/>
                <a:gd name="T82" fmla="*/ 120 w 482"/>
                <a:gd name="T83" fmla="*/ 13 h 1093"/>
                <a:gd name="T84" fmla="*/ 135 w 482"/>
                <a:gd name="T85" fmla="*/ 16 h 1093"/>
                <a:gd name="T86" fmla="*/ 149 w 482"/>
                <a:gd name="T87" fmla="*/ 18 h 1093"/>
                <a:gd name="T88" fmla="*/ 163 w 482"/>
                <a:gd name="T89" fmla="*/ 19 h 1093"/>
                <a:gd name="T90" fmla="*/ 178 w 482"/>
                <a:gd name="T91" fmla="*/ 20 h 1093"/>
                <a:gd name="T92" fmla="*/ 192 w 482"/>
                <a:gd name="T93" fmla="*/ 22 h 1093"/>
                <a:gd name="T94" fmla="*/ 207 w 482"/>
                <a:gd name="T95" fmla="*/ 23 h 1093"/>
                <a:gd name="T96" fmla="*/ 222 w 482"/>
                <a:gd name="T97" fmla="*/ 25 h 1093"/>
                <a:gd name="T98" fmla="*/ 237 w 482"/>
                <a:gd name="T99" fmla="*/ 25 h 1093"/>
                <a:gd name="T100" fmla="*/ 251 w 482"/>
                <a:gd name="T101" fmla="*/ 25 h 1093"/>
                <a:gd name="T102" fmla="*/ 266 w 482"/>
                <a:gd name="T103" fmla="*/ 25 h 1093"/>
                <a:gd name="T104" fmla="*/ 282 w 482"/>
                <a:gd name="T105" fmla="*/ 25 h 1093"/>
                <a:gd name="T106" fmla="*/ 296 w 482"/>
                <a:gd name="T107" fmla="*/ 25 h 10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2"/>
                <a:gd name="T163" fmla="*/ 0 h 1093"/>
                <a:gd name="T164" fmla="*/ 482 w 482"/>
                <a:gd name="T165" fmla="*/ 1093 h 10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2" h="1093">
                  <a:moveTo>
                    <a:pt x="296" y="25"/>
                  </a:moveTo>
                  <a:lnTo>
                    <a:pt x="299" y="35"/>
                  </a:lnTo>
                  <a:lnTo>
                    <a:pt x="303" y="45"/>
                  </a:lnTo>
                  <a:lnTo>
                    <a:pt x="306" y="56"/>
                  </a:lnTo>
                  <a:lnTo>
                    <a:pt x="309" y="67"/>
                  </a:lnTo>
                  <a:lnTo>
                    <a:pt x="320" y="136"/>
                  </a:lnTo>
                  <a:lnTo>
                    <a:pt x="323" y="228"/>
                  </a:lnTo>
                  <a:lnTo>
                    <a:pt x="320" y="334"/>
                  </a:lnTo>
                  <a:lnTo>
                    <a:pt x="312" y="445"/>
                  </a:lnTo>
                  <a:lnTo>
                    <a:pt x="302" y="550"/>
                  </a:lnTo>
                  <a:lnTo>
                    <a:pt x="292" y="637"/>
                  </a:lnTo>
                  <a:lnTo>
                    <a:pt x="284" y="697"/>
                  </a:lnTo>
                  <a:lnTo>
                    <a:pt x="282" y="719"/>
                  </a:lnTo>
                  <a:lnTo>
                    <a:pt x="284" y="722"/>
                  </a:lnTo>
                  <a:lnTo>
                    <a:pt x="293" y="729"/>
                  </a:lnTo>
                  <a:lnTo>
                    <a:pt x="305" y="741"/>
                  </a:lnTo>
                  <a:lnTo>
                    <a:pt x="320" y="755"/>
                  </a:lnTo>
                  <a:lnTo>
                    <a:pt x="336" y="774"/>
                  </a:lnTo>
                  <a:lnTo>
                    <a:pt x="355" y="794"/>
                  </a:lnTo>
                  <a:lnTo>
                    <a:pt x="372" y="815"/>
                  </a:lnTo>
                  <a:lnTo>
                    <a:pt x="388" y="838"/>
                  </a:lnTo>
                  <a:lnTo>
                    <a:pt x="404" y="863"/>
                  </a:lnTo>
                  <a:lnTo>
                    <a:pt x="420" y="889"/>
                  </a:lnTo>
                  <a:lnTo>
                    <a:pt x="436" y="915"/>
                  </a:lnTo>
                  <a:lnTo>
                    <a:pt x="450" y="939"/>
                  </a:lnTo>
                  <a:lnTo>
                    <a:pt x="463" y="962"/>
                  </a:lnTo>
                  <a:lnTo>
                    <a:pt x="473" y="980"/>
                  </a:lnTo>
                  <a:lnTo>
                    <a:pt x="479" y="991"/>
                  </a:lnTo>
                  <a:lnTo>
                    <a:pt x="482" y="995"/>
                  </a:lnTo>
                  <a:lnTo>
                    <a:pt x="124" y="1093"/>
                  </a:lnTo>
                  <a:lnTo>
                    <a:pt x="65" y="885"/>
                  </a:lnTo>
                  <a:lnTo>
                    <a:pt x="26" y="697"/>
                  </a:lnTo>
                  <a:lnTo>
                    <a:pt x="6" y="532"/>
                  </a:lnTo>
                  <a:lnTo>
                    <a:pt x="0" y="386"/>
                  </a:lnTo>
                  <a:lnTo>
                    <a:pt x="6" y="261"/>
                  </a:lnTo>
                  <a:lnTo>
                    <a:pt x="21" y="156"/>
                  </a:lnTo>
                  <a:lnTo>
                    <a:pt x="41" y="69"/>
                  </a:lnTo>
                  <a:lnTo>
                    <a:pt x="64" y="0"/>
                  </a:lnTo>
                  <a:lnTo>
                    <a:pt x="78" y="5"/>
                  </a:lnTo>
                  <a:lnTo>
                    <a:pt x="91" y="7"/>
                  </a:lnTo>
                  <a:lnTo>
                    <a:pt x="106" y="10"/>
                  </a:lnTo>
                  <a:lnTo>
                    <a:pt x="120" y="13"/>
                  </a:lnTo>
                  <a:lnTo>
                    <a:pt x="135" y="16"/>
                  </a:lnTo>
                  <a:lnTo>
                    <a:pt x="149" y="18"/>
                  </a:lnTo>
                  <a:lnTo>
                    <a:pt x="163" y="19"/>
                  </a:lnTo>
                  <a:lnTo>
                    <a:pt x="178" y="20"/>
                  </a:lnTo>
                  <a:lnTo>
                    <a:pt x="192" y="22"/>
                  </a:lnTo>
                  <a:lnTo>
                    <a:pt x="207" y="23"/>
                  </a:lnTo>
                  <a:lnTo>
                    <a:pt x="222" y="25"/>
                  </a:lnTo>
                  <a:lnTo>
                    <a:pt x="237" y="25"/>
                  </a:lnTo>
                  <a:lnTo>
                    <a:pt x="251" y="25"/>
                  </a:lnTo>
                  <a:lnTo>
                    <a:pt x="266" y="25"/>
                  </a:lnTo>
                  <a:lnTo>
                    <a:pt x="282" y="25"/>
                  </a:lnTo>
                  <a:lnTo>
                    <a:pt x="296" y="25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1524" y="655"/>
              <a:ext cx="113" cy="108"/>
            </a:xfrm>
            <a:custGeom>
              <a:avLst/>
              <a:gdLst>
                <a:gd name="T0" fmla="*/ 11 w 113"/>
                <a:gd name="T1" fmla="*/ 82 h 108"/>
                <a:gd name="T2" fmla="*/ 24 w 113"/>
                <a:gd name="T3" fmla="*/ 55 h 108"/>
                <a:gd name="T4" fmla="*/ 37 w 113"/>
                <a:gd name="T5" fmla="*/ 35 h 108"/>
                <a:gd name="T6" fmla="*/ 51 w 113"/>
                <a:gd name="T7" fmla="*/ 19 h 108"/>
                <a:gd name="T8" fmla="*/ 66 w 113"/>
                <a:gd name="T9" fmla="*/ 9 h 108"/>
                <a:gd name="T10" fmla="*/ 79 w 113"/>
                <a:gd name="T11" fmla="*/ 2 h 108"/>
                <a:gd name="T12" fmla="*/ 90 w 113"/>
                <a:gd name="T13" fmla="*/ 0 h 108"/>
                <a:gd name="T14" fmla="*/ 99 w 113"/>
                <a:gd name="T15" fmla="*/ 2 h 108"/>
                <a:gd name="T16" fmla="*/ 106 w 113"/>
                <a:gd name="T17" fmla="*/ 6 h 108"/>
                <a:gd name="T18" fmla="*/ 112 w 113"/>
                <a:gd name="T19" fmla="*/ 18 h 108"/>
                <a:gd name="T20" fmla="*/ 113 w 113"/>
                <a:gd name="T21" fmla="*/ 29 h 108"/>
                <a:gd name="T22" fmla="*/ 112 w 113"/>
                <a:gd name="T23" fmla="*/ 42 h 108"/>
                <a:gd name="T24" fmla="*/ 106 w 113"/>
                <a:gd name="T25" fmla="*/ 56 h 108"/>
                <a:gd name="T26" fmla="*/ 100 w 113"/>
                <a:gd name="T27" fmla="*/ 68 h 108"/>
                <a:gd name="T28" fmla="*/ 93 w 113"/>
                <a:gd name="T29" fmla="*/ 81 h 108"/>
                <a:gd name="T30" fmla="*/ 86 w 113"/>
                <a:gd name="T31" fmla="*/ 91 h 108"/>
                <a:gd name="T32" fmla="*/ 80 w 113"/>
                <a:gd name="T33" fmla="*/ 98 h 108"/>
                <a:gd name="T34" fmla="*/ 70 w 113"/>
                <a:gd name="T35" fmla="*/ 100 h 108"/>
                <a:gd name="T36" fmla="*/ 60 w 113"/>
                <a:gd name="T37" fmla="*/ 101 h 108"/>
                <a:gd name="T38" fmla="*/ 50 w 113"/>
                <a:gd name="T39" fmla="*/ 101 h 108"/>
                <a:gd name="T40" fmla="*/ 40 w 113"/>
                <a:gd name="T41" fmla="*/ 103 h 108"/>
                <a:gd name="T42" fmla="*/ 30 w 113"/>
                <a:gd name="T43" fmla="*/ 104 h 108"/>
                <a:gd name="T44" fmla="*/ 20 w 113"/>
                <a:gd name="T45" fmla="*/ 105 h 108"/>
                <a:gd name="T46" fmla="*/ 10 w 113"/>
                <a:gd name="T47" fmla="*/ 107 h 108"/>
                <a:gd name="T48" fmla="*/ 0 w 113"/>
                <a:gd name="T49" fmla="*/ 108 h 108"/>
                <a:gd name="T50" fmla="*/ 11 w 113"/>
                <a:gd name="T51" fmla="*/ 82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3"/>
                <a:gd name="T79" fmla="*/ 0 h 108"/>
                <a:gd name="T80" fmla="*/ 113 w 113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3" h="108">
                  <a:moveTo>
                    <a:pt x="11" y="82"/>
                  </a:moveTo>
                  <a:lnTo>
                    <a:pt x="24" y="55"/>
                  </a:lnTo>
                  <a:lnTo>
                    <a:pt x="37" y="35"/>
                  </a:lnTo>
                  <a:lnTo>
                    <a:pt x="51" y="19"/>
                  </a:lnTo>
                  <a:lnTo>
                    <a:pt x="66" y="9"/>
                  </a:lnTo>
                  <a:lnTo>
                    <a:pt x="79" y="2"/>
                  </a:lnTo>
                  <a:lnTo>
                    <a:pt x="90" y="0"/>
                  </a:lnTo>
                  <a:lnTo>
                    <a:pt x="99" y="2"/>
                  </a:lnTo>
                  <a:lnTo>
                    <a:pt x="106" y="6"/>
                  </a:lnTo>
                  <a:lnTo>
                    <a:pt x="112" y="18"/>
                  </a:lnTo>
                  <a:lnTo>
                    <a:pt x="113" y="29"/>
                  </a:lnTo>
                  <a:lnTo>
                    <a:pt x="112" y="42"/>
                  </a:lnTo>
                  <a:lnTo>
                    <a:pt x="106" y="56"/>
                  </a:lnTo>
                  <a:lnTo>
                    <a:pt x="100" y="68"/>
                  </a:lnTo>
                  <a:lnTo>
                    <a:pt x="93" y="81"/>
                  </a:lnTo>
                  <a:lnTo>
                    <a:pt x="86" y="91"/>
                  </a:lnTo>
                  <a:lnTo>
                    <a:pt x="80" y="98"/>
                  </a:lnTo>
                  <a:lnTo>
                    <a:pt x="70" y="100"/>
                  </a:lnTo>
                  <a:lnTo>
                    <a:pt x="60" y="101"/>
                  </a:lnTo>
                  <a:lnTo>
                    <a:pt x="50" y="101"/>
                  </a:lnTo>
                  <a:lnTo>
                    <a:pt x="40" y="103"/>
                  </a:lnTo>
                  <a:lnTo>
                    <a:pt x="30" y="104"/>
                  </a:lnTo>
                  <a:lnTo>
                    <a:pt x="20" y="105"/>
                  </a:lnTo>
                  <a:lnTo>
                    <a:pt x="10" y="107"/>
                  </a:lnTo>
                  <a:lnTo>
                    <a:pt x="0" y="108"/>
                  </a:lnTo>
                  <a:lnTo>
                    <a:pt x="11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1395" y="753"/>
              <a:ext cx="209" cy="360"/>
            </a:xfrm>
            <a:custGeom>
              <a:avLst/>
              <a:gdLst>
                <a:gd name="T0" fmla="*/ 129 w 209"/>
                <a:gd name="T1" fmla="*/ 10 h 360"/>
                <a:gd name="T2" fmla="*/ 139 w 209"/>
                <a:gd name="T3" fmla="*/ 9 h 360"/>
                <a:gd name="T4" fmla="*/ 149 w 209"/>
                <a:gd name="T5" fmla="*/ 7 h 360"/>
                <a:gd name="T6" fmla="*/ 159 w 209"/>
                <a:gd name="T7" fmla="*/ 6 h 360"/>
                <a:gd name="T8" fmla="*/ 169 w 209"/>
                <a:gd name="T9" fmla="*/ 5 h 360"/>
                <a:gd name="T10" fmla="*/ 179 w 209"/>
                <a:gd name="T11" fmla="*/ 3 h 360"/>
                <a:gd name="T12" fmla="*/ 189 w 209"/>
                <a:gd name="T13" fmla="*/ 3 h 360"/>
                <a:gd name="T14" fmla="*/ 199 w 209"/>
                <a:gd name="T15" fmla="*/ 2 h 360"/>
                <a:gd name="T16" fmla="*/ 209 w 209"/>
                <a:gd name="T17" fmla="*/ 0 h 360"/>
                <a:gd name="T18" fmla="*/ 208 w 209"/>
                <a:gd name="T19" fmla="*/ 2 h 360"/>
                <a:gd name="T20" fmla="*/ 205 w 209"/>
                <a:gd name="T21" fmla="*/ 5 h 360"/>
                <a:gd name="T22" fmla="*/ 203 w 209"/>
                <a:gd name="T23" fmla="*/ 6 h 360"/>
                <a:gd name="T24" fmla="*/ 203 w 209"/>
                <a:gd name="T25" fmla="*/ 6 h 360"/>
                <a:gd name="T26" fmla="*/ 25 w 209"/>
                <a:gd name="T27" fmla="*/ 360 h 360"/>
                <a:gd name="T28" fmla="*/ 0 w 209"/>
                <a:gd name="T29" fmla="*/ 297 h 360"/>
                <a:gd name="T30" fmla="*/ 129 w 209"/>
                <a:gd name="T31" fmla="*/ 10 h 3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9"/>
                <a:gd name="T49" fmla="*/ 0 h 360"/>
                <a:gd name="T50" fmla="*/ 209 w 209"/>
                <a:gd name="T51" fmla="*/ 360 h 3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9" h="360">
                  <a:moveTo>
                    <a:pt x="129" y="10"/>
                  </a:moveTo>
                  <a:lnTo>
                    <a:pt x="139" y="9"/>
                  </a:lnTo>
                  <a:lnTo>
                    <a:pt x="149" y="7"/>
                  </a:lnTo>
                  <a:lnTo>
                    <a:pt x="159" y="6"/>
                  </a:lnTo>
                  <a:lnTo>
                    <a:pt x="169" y="5"/>
                  </a:lnTo>
                  <a:lnTo>
                    <a:pt x="179" y="3"/>
                  </a:lnTo>
                  <a:lnTo>
                    <a:pt x="189" y="3"/>
                  </a:lnTo>
                  <a:lnTo>
                    <a:pt x="199" y="2"/>
                  </a:lnTo>
                  <a:lnTo>
                    <a:pt x="209" y="0"/>
                  </a:lnTo>
                  <a:lnTo>
                    <a:pt x="208" y="2"/>
                  </a:lnTo>
                  <a:lnTo>
                    <a:pt x="205" y="5"/>
                  </a:lnTo>
                  <a:lnTo>
                    <a:pt x="203" y="6"/>
                  </a:lnTo>
                  <a:lnTo>
                    <a:pt x="25" y="360"/>
                  </a:lnTo>
                  <a:lnTo>
                    <a:pt x="0" y="297"/>
                  </a:lnTo>
                  <a:lnTo>
                    <a:pt x="129" y="1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1652" y="454"/>
              <a:ext cx="85" cy="208"/>
            </a:xfrm>
            <a:custGeom>
              <a:avLst/>
              <a:gdLst>
                <a:gd name="T0" fmla="*/ 85 w 85"/>
                <a:gd name="T1" fmla="*/ 0 h 208"/>
                <a:gd name="T2" fmla="*/ 85 w 85"/>
                <a:gd name="T3" fmla="*/ 13 h 208"/>
                <a:gd name="T4" fmla="*/ 85 w 85"/>
                <a:gd name="T5" fmla="*/ 49 h 208"/>
                <a:gd name="T6" fmla="*/ 82 w 85"/>
                <a:gd name="T7" fmla="*/ 109 h 208"/>
                <a:gd name="T8" fmla="*/ 75 w 85"/>
                <a:gd name="T9" fmla="*/ 191 h 208"/>
                <a:gd name="T10" fmla="*/ 73 w 85"/>
                <a:gd name="T11" fmla="*/ 193 h 208"/>
                <a:gd name="T12" fmla="*/ 69 w 85"/>
                <a:gd name="T13" fmla="*/ 197 h 208"/>
                <a:gd name="T14" fmla="*/ 62 w 85"/>
                <a:gd name="T15" fmla="*/ 201 h 208"/>
                <a:gd name="T16" fmla="*/ 53 w 85"/>
                <a:gd name="T17" fmla="*/ 206 h 208"/>
                <a:gd name="T18" fmla="*/ 42 w 85"/>
                <a:gd name="T19" fmla="*/ 208 h 208"/>
                <a:gd name="T20" fmla="*/ 29 w 85"/>
                <a:gd name="T21" fmla="*/ 207 h 208"/>
                <a:gd name="T22" fmla="*/ 14 w 85"/>
                <a:gd name="T23" fmla="*/ 201 h 208"/>
                <a:gd name="T24" fmla="*/ 0 w 85"/>
                <a:gd name="T25" fmla="*/ 190 h 208"/>
                <a:gd name="T26" fmla="*/ 1 w 85"/>
                <a:gd name="T27" fmla="*/ 185 h 208"/>
                <a:gd name="T28" fmla="*/ 7 w 85"/>
                <a:gd name="T29" fmla="*/ 175 h 208"/>
                <a:gd name="T30" fmla="*/ 14 w 85"/>
                <a:gd name="T31" fmla="*/ 160 h 208"/>
                <a:gd name="T32" fmla="*/ 23 w 85"/>
                <a:gd name="T33" fmla="*/ 136 h 208"/>
                <a:gd name="T34" fmla="*/ 30 w 85"/>
                <a:gd name="T35" fmla="*/ 111 h 208"/>
                <a:gd name="T36" fmla="*/ 37 w 85"/>
                <a:gd name="T37" fmla="*/ 80 h 208"/>
                <a:gd name="T38" fmla="*/ 42 w 85"/>
                <a:gd name="T39" fmla="*/ 49 h 208"/>
                <a:gd name="T40" fmla="*/ 42 w 85"/>
                <a:gd name="T41" fmla="*/ 14 h 208"/>
                <a:gd name="T42" fmla="*/ 85 w 85"/>
                <a:gd name="T43" fmla="*/ 0 h 2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5"/>
                <a:gd name="T67" fmla="*/ 0 h 208"/>
                <a:gd name="T68" fmla="*/ 85 w 85"/>
                <a:gd name="T69" fmla="*/ 208 h 2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5" h="208">
                  <a:moveTo>
                    <a:pt x="85" y="0"/>
                  </a:moveTo>
                  <a:lnTo>
                    <a:pt x="85" y="13"/>
                  </a:lnTo>
                  <a:lnTo>
                    <a:pt x="85" y="49"/>
                  </a:lnTo>
                  <a:lnTo>
                    <a:pt x="82" y="109"/>
                  </a:lnTo>
                  <a:lnTo>
                    <a:pt x="75" y="191"/>
                  </a:lnTo>
                  <a:lnTo>
                    <a:pt x="73" y="193"/>
                  </a:lnTo>
                  <a:lnTo>
                    <a:pt x="69" y="197"/>
                  </a:lnTo>
                  <a:lnTo>
                    <a:pt x="62" y="201"/>
                  </a:lnTo>
                  <a:lnTo>
                    <a:pt x="53" y="206"/>
                  </a:lnTo>
                  <a:lnTo>
                    <a:pt x="42" y="208"/>
                  </a:lnTo>
                  <a:lnTo>
                    <a:pt x="29" y="207"/>
                  </a:lnTo>
                  <a:lnTo>
                    <a:pt x="14" y="201"/>
                  </a:lnTo>
                  <a:lnTo>
                    <a:pt x="0" y="190"/>
                  </a:lnTo>
                  <a:lnTo>
                    <a:pt x="1" y="185"/>
                  </a:lnTo>
                  <a:lnTo>
                    <a:pt x="7" y="175"/>
                  </a:lnTo>
                  <a:lnTo>
                    <a:pt x="14" y="160"/>
                  </a:lnTo>
                  <a:lnTo>
                    <a:pt x="23" y="136"/>
                  </a:lnTo>
                  <a:lnTo>
                    <a:pt x="30" y="111"/>
                  </a:lnTo>
                  <a:lnTo>
                    <a:pt x="37" y="80"/>
                  </a:lnTo>
                  <a:lnTo>
                    <a:pt x="42" y="49"/>
                  </a:lnTo>
                  <a:lnTo>
                    <a:pt x="42" y="1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A8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1421" y="609"/>
              <a:ext cx="376" cy="713"/>
            </a:xfrm>
            <a:custGeom>
              <a:avLst/>
              <a:gdLst>
                <a:gd name="T0" fmla="*/ 180 w 376"/>
                <a:gd name="T1" fmla="*/ 452 h 713"/>
                <a:gd name="T2" fmla="*/ 182 w 376"/>
                <a:gd name="T3" fmla="*/ 48 h 713"/>
                <a:gd name="T4" fmla="*/ 231 w 376"/>
                <a:gd name="T5" fmla="*/ 33 h 713"/>
                <a:gd name="T6" fmla="*/ 237 w 376"/>
                <a:gd name="T7" fmla="*/ 77 h 713"/>
                <a:gd name="T8" fmla="*/ 307 w 376"/>
                <a:gd name="T9" fmla="*/ 22 h 713"/>
                <a:gd name="T10" fmla="*/ 376 w 376"/>
                <a:gd name="T11" fmla="*/ 0 h 713"/>
                <a:gd name="T12" fmla="*/ 362 w 376"/>
                <a:gd name="T13" fmla="*/ 107 h 713"/>
                <a:gd name="T14" fmla="*/ 345 w 376"/>
                <a:gd name="T15" fmla="*/ 203 h 713"/>
                <a:gd name="T16" fmla="*/ 327 w 376"/>
                <a:gd name="T17" fmla="*/ 288 h 713"/>
                <a:gd name="T18" fmla="*/ 310 w 376"/>
                <a:gd name="T19" fmla="*/ 360 h 713"/>
                <a:gd name="T20" fmla="*/ 294 w 376"/>
                <a:gd name="T21" fmla="*/ 419 h 713"/>
                <a:gd name="T22" fmla="*/ 281 w 376"/>
                <a:gd name="T23" fmla="*/ 464 h 713"/>
                <a:gd name="T24" fmla="*/ 273 w 376"/>
                <a:gd name="T25" fmla="*/ 490 h 713"/>
                <a:gd name="T26" fmla="*/ 270 w 376"/>
                <a:gd name="T27" fmla="*/ 500 h 713"/>
                <a:gd name="T28" fmla="*/ 271 w 376"/>
                <a:gd name="T29" fmla="*/ 506 h 713"/>
                <a:gd name="T30" fmla="*/ 277 w 376"/>
                <a:gd name="T31" fmla="*/ 523 h 713"/>
                <a:gd name="T32" fmla="*/ 283 w 376"/>
                <a:gd name="T33" fmla="*/ 547 h 713"/>
                <a:gd name="T34" fmla="*/ 290 w 376"/>
                <a:gd name="T35" fmla="*/ 579 h 713"/>
                <a:gd name="T36" fmla="*/ 297 w 376"/>
                <a:gd name="T37" fmla="*/ 614 h 713"/>
                <a:gd name="T38" fmla="*/ 301 w 376"/>
                <a:gd name="T39" fmla="*/ 648 h 713"/>
                <a:gd name="T40" fmla="*/ 303 w 376"/>
                <a:gd name="T41" fmla="*/ 683 h 713"/>
                <a:gd name="T42" fmla="*/ 300 w 376"/>
                <a:gd name="T43" fmla="*/ 713 h 713"/>
                <a:gd name="T44" fmla="*/ 288 w 376"/>
                <a:gd name="T45" fmla="*/ 712 h 713"/>
                <a:gd name="T46" fmla="*/ 274 w 376"/>
                <a:gd name="T47" fmla="*/ 710 h 713"/>
                <a:gd name="T48" fmla="*/ 258 w 376"/>
                <a:gd name="T49" fmla="*/ 707 h 713"/>
                <a:gd name="T50" fmla="*/ 239 w 376"/>
                <a:gd name="T51" fmla="*/ 704 h 713"/>
                <a:gd name="T52" fmla="*/ 218 w 376"/>
                <a:gd name="T53" fmla="*/ 700 h 713"/>
                <a:gd name="T54" fmla="*/ 196 w 376"/>
                <a:gd name="T55" fmla="*/ 696 h 713"/>
                <a:gd name="T56" fmla="*/ 173 w 376"/>
                <a:gd name="T57" fmla="*/ 691 h 713"/>
                <a:gd name="T58" fmla="*/ 150 w 376"/>
                <a:gd name="T59" fmla="*/ 686 h 713"/>
                <a:gd name="T60" fmla="*/ 127 w 376"/>
                <a:gd name="T61" fmla="*/ 680 h 713"/>
                <a:gd name="T62" fmla="*/ 105 w 376"/>
                <a:gd name="T63" fmla="*/ 673 h 713"/>
                <a:gd name="T64" fmla="*/ 82 w 376"/>
                <a:gd name="T65" fmla="*/ 666 h 713"/>
                <a:gd name="T66" fmla="*/ 62 w 376"/>
                <a:gd name="T67" fmla="*/ 657 h 713"/>
                <a:gd name="T68" fmla="*/ 43 w 376"/>
                <a:gd name="T69" fmla="*/ 650 h 713"/>
                <a:gd name="T70" fmla="*/ 26 w 376"/>
                <a:gd name="T71" fmla="*/ 640 h 713"/>
                <a:gd name="T72" fmla="*/ 12 w 376"/>
                <a:gd name="T73" fmla="*/ 631 h 713"/>
                <a:gd name="T74" fmla="*/ 0 w 376"/>
                <a:gd name="T75" fmla="*/ 621 h 713"/>
                <a:gd name="T76" fmla="*/ 23 w 376"/>
                <a:gd name="T77" fmla="*/ 568 h 713"/>
                <a:gd name="T78" fmla="*/ 51 w 376"/>
                <a:gd name="T79" fmla="*/ 527 h 713"/>
                <a:gd name="T80" fmla="*/ 79 w 376"/>
                <a:gd name="T81" fmla="*/ 497 h 713"/>
                <a:gd name="T82" fmla="*/ 110 w 376"/>
                <a:gd name="T83" fmla="*/ 477 h 713"/>
                <a:gd name="T84" fmla="*/ 137 w 376"/>
                <a:gd name="T85" fmla="*/ 464 h 713"/>
                <a:gd name="T86" fmla="*/ 160 w 376"/>
                <a:gd name="T87" fmla="*/ 457 h 713"/>
                <a:gd name="T88" fmla="*/ 175 w 376"/>
                <a:gd name="T89" fmla="*/ 452 h 713"/>
                <a:gd name="T90" fmla="*/ 180 w 376"/>
                <a:gd name="T91" fmla="*/ 452 h 7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6"/>
                <a:gd name="T139" fmla="*/ 0 h 713"/>
                <a:gd name="T140" fmla="*/ 376 w 376"/>
                <a:gd name="T141" fmla="*/ 713 h 71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6" h="713">
                  <a:moveTo>
                    <a:pt x="180" y="452"/>
                  </a:moveTo>
                  <a:lnTo>
                    <a:pt x="182" y="48"/>
                  </a:lnTo>
                  <a:lnTo>
                    <a:pt x="231" y="33"/>
                  </a:lnTo>
                  <a:lnTo>
                    <a:pt x="237" y="77"/>
                  </a:lnTo>
                  <a:lnTo>
                    <a:pt x="307" y="22"/>
                  </a:lnTo>
                  <a:lnTo>
                    <a:pt x="376" y="0"/>
                  </a:lnTo>
                  <a:lnTo>
                    <a:pt x="362" y="107"/>
                  </a:lnTo>
                  <a:lnTo>
                    <a:pt x="345" y="203"/>
                  </a:lnTo>
                  <a:lnTo>
                    <a:pt x="327" y="288"/>
                  </a:lnTo>
                  <a:lnTo>
                    <a:pt x="310" y="360"/>
                  </a:lnTo>
                  <a:lnTo>
                    <a:pt x="294" y="419"/>
                  </a:lnTo>
                  <a:lnTo>
                    <a:pt x="281" y="464"/>
                  </a:lnTo>
                  <a:lnTo>
                    <a:pt x="273" y="490"/>
                  </a:lnTo>
                  <a:lnTo>
                    <a:pt x="270" y="500"/>
                  </a:lnTo>
                  <a:lnTo>
                    <a:pt x="271" y="506"/>
                  </a:lnTo>
                  <a:lnTo>
                    <a:pt x="277" y="523"/>
                  </a:lnTo>
                  <a:lnTo>
                    <a:pt x="283" y="547"/>
                  </a:lnTo>
                  <a:lnTo>
                    <a:pt x="290" y="579"/>
                  </a:lnTo>
                  <a:lnTo>
                    <a:pt x="297" y="614"/>
                  </a:lnTo>
                  <a:lnTo>
                    <a:pt x="301" y="648"/>
                  </a:lnTo>
                  <a:lnTo>
                    <a:pt x="303" y="683"/>
                  </a:lnTo>
                  <a:lnTo>
                    <a:pt x="300" y="713"/>
                  </a:lnTo>
                  <a:lnTo>
                    <a:pt x="288" y="712"/>
                  </a:lnTo>
                  <a:lnTo>
                    <a:pt x="274" y="710"/>
                  </a:lnTo>
                  <a:lnTo>
                    <a:pt x="258" y="707"/>
                  </a:lnTo>
                  <a:lnTo>
                    <a:pt x="239" y="704"/>
                  </a:lnTo>
                  <a:lnTo>
                    <a:pt x="218" y="700"/>
                  </a:lnTo>
                  <a:lnTo>
                    <a:pt x="196" y="696"/>
                  </a:lnTo>
                  <a:lnTo>
                    <a:pt x="173" y="691"/>
                  </a:lnTo>
                  <a:lnTo>
                    <a:pt x="150" y="686"/>
                  </a:lnTo>
                  <a:lnTo>
                    <a:pt x="127" y="680"/>
                  </a:lnTo>
                  <a:lnTo>
                    <a:pt x="105" y="673"/>
                  </a:lnTo>
                  <a:lnTo>
                    <a:pt x="82" y="666"/>
                  </a:lnTo>
                  <a:lnTo>
                    <a:pt x="62" y="657"/>
                  </a:lnTo>
                  <a:lnTo>
                    <a:pt x="43" y="650"/>
                  </a:lnTo>
                  <a:lnTo>
                    <a:pt x="26" y="640"/>
                  </a:lnTo>
                  <a:lnTo>
                    <a:pt x="12" y="631"/>
                  </a:lnTo>
                  <a:lnTo>
                    <a:pt x="0" y="621"/>
                  </a:lnTo>
                  <a:lnTo>
                    <a:pt x="23" y="568"/>
                  </a:lnTo>
                  <a:lnTo>
                    <a:pt x="51" y="527"/>
                  </a:lnTo>
                  <a:lnTo>
                    <a:pt x="79" y="497"/>
                  </a:lnTo>
                  <a:lnTo>
                    <a:pt x="110" y="477"/>
                  </a:lnTo>
                  <a:lnTo>
                    <a:pt x="137" y="464"/>
                  </a:lnTo>
                  <a:lnTo>
                    <a:pt x="160" y="457"/>
                  </a:lnTo>
                  <a:lnTo>
                    <a:pt x="175" y="452"/>
                  </a:lnTo>
                  <a:lnTo>
                    <a:pt x="180" y="4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1401" y="147"/>
              <a:ext cx="470" cy="377"/>
            </a:xfrm>
            <a:custGeom>
              <a:avLst/>
              <a:gdLst>
                <a:gd name="T0" fmla="*/ 62 w 470"/>
                <a:gd name="T1" fmla="*/ 222 h 377"/>
                <a:gd name="T2" fmla="*/ 74 w 470"/>
                <a:gd name="T3" fmla="*/ 174 h 377"/>
                <a:gd name="T4" fmla="*/ 79 w 470"/>
                <a:gd name="T5" fmla="*/ 142 h 377"/>
                <a:gd name="T6" fmla="*/ 89 w 470"/>
                <a:gd name="T7" fmla="*/ 115 h 377"/>
                <a:gd name="T8" fmla="*/ 105 w 470"/>
                <a:gd name="T9" fmla="*/ 85 h 377"/>
                <a:gd name="T10" fmla="*/ 128 w 470"/>
                <a:gd name="T11" fmla="*/ 55 h 377"/>
                <a:gd name="T12" fmla="*/ 161 w 470"/>
                <a:gd name="T13" fmla="*/ 29 h 377"/>
                <a:gd name="T14" fmla="*/ 206 w 470"/>
                <a:gd name="T15" fmla="*/ 9 h 377"/>
                <a:gd name="T16" fmla="*/ 242 w 470"/>
                <a:gd name="T17" fmla="*/ 1 h 377"/>
                <a:gd name="T18" fmla="*/ 259 w 470"/>
                <a:gd name="T19" fmla="*/ 1 h 377"/>
                <a:gd name="T20" fmla="*/ 277 w 470"/>
                <a:gd name="T21" fmla="*/ 0 h 377"/>
                <a:gd name="T22" fmla="*/ 297 w 470"/>
                <a:gd name="T23" fmla="*/ 1 h 377"/>
                <a:gd name="T24" fmla="*/ 314 w 470"/>
                <a:gd name="T25" fmla="*/ 3 h 377"/>
                <a:gd name="T26" fmla="*/ 329 w 470"/>
                <a:gd name="T27" fmla="*/ 4 h 377"/>
                <a:gd name="T28" fmla="*/ 343 w 470"/>
                <a:gd name="T29" fmla="*/ 7 h 377"/>
                <a:gd name="T30" fmla="*/ 356 w 470"/>
                <a:gd name="T31" fmla="*/ 11 h 377"/>
                <a:gd name="T32" fmla="*/ 396 w 470"/>
                <a:gd name="T33" fmla="*/ 45 h 377"/>
                <a:gd name="T34" fmla="*/ 444 w 470"/>
                <a:gd name="T35" fmla="*/ 122 h 377"/>
                <a:gd name="T36" fmla="*/ 468 w 470"/>
                <a:gd name="T37" fmla="*/ 212 h 377"/>
                <a:gd name="T38" fmla="*/ 466 w 470"/>
                <a:gd name="T39" fmla="*/ 305 h 377"/>
                <a:gd name="T40" fmla="*/ 425 w 470"/>
                <a:gd name="T41" fmla="*/ 354 h 377"/>
                <a:gd name="T42" fmla="*/ 369 w 470"/>
                <a:gd name="T43" fmla="*/ 363 h 377"/>
                <a:gd name="T44" fmla="*/ 311 w 470"/>
                <a:gd name="T45" fmla="*/ 371 h 377"/>
                <a:gd name="T46" fmla="*/ 254 w 470"/>
                <a:gd name="T47" fmla="*/ 376 h 377"/>
                <a:gd name="T48" fmla="*/ 196 w 470"/>
                <a:gd name="T49" fmla="*/ 377 h 377"/>
                <a:gd name="T50" fmla="*/ 140 w 470"/>
                <a:gd name="T51" fmla="*/ 374 h 377"/>
                <a:gd name="T52" fmla="*/ 84 w 470"/>
                <a:gd name="T53" fmla="*/ 366 h 377"/>
                <a:gd name="T54" fmla="*/ 27 w 470"/>
                <a:gd name="T55" fmla="*/ 350 h 377"/>
                <a:gd name="T56" fmla="*/ 4 w 470"/>
                <a:gd name="T57" fmla="*/ 337 h 377"/>
                <a:gd name="T58" fmla="*/ 16 w 470"/>
                <a:gd name="T59" fmla="*/ 324 h 377"/>
                <a:gd name="T60" fmla="*/ 32 w 470"/>
                <a:gd name="T61" fmla="*/ 304 h 377"/>
                <a:gd name="T62" fmla="*/ 46 w 470"/>
                <a:gd name="T63" fmla="*/ 275 h 3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0"/>
                <a:gd name="T97" fmla="*/ 0 h 377"/>
                <a:gd name="T98" fmla="*/ 470 w 470"/>
                <a:gd name="T99" fmla="*/ 377 h 3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0" h="377">
                  <a:moveTo>
                    <a:pt x="52" y="258"/>
                  </a:moveTo>
                  <a:lnTo>
                    <a:pt x="62" y="222"/>
                  </a:lnTo>
                  <a:lnTo>
                    <a:pt x="68" y="194"/>
                  </a:lnTo>
                  <a:lnTo>
                    <a:pt x="74" y="174"/>
                  </a:lnTo>
                  <a:lnTo>
                    <a:pt x="76" y="157"/>
                  </a:lnTo>
                  <a:lnTo>
                    <a:pt x="79" y="142"/>
                  </a:lnTo>
                  <a:lnTo>
                    <a:pt x="84" y="130"/>
                  </a:lnTo>
                  <a:lnTo>
                    <a:pt x="89" y="115"/>
                  </a:lnTo>
                  <a:lnTo>
                    <a:pt x="97" y="99"/>
                  </a:lnTo>
                  <a:lnTo>
                    <a:pt x="105" y="85"/>
                  </a:lnTo>
                  <a:lnTo>
                    <a:pt x="115" y="69"/>
                  </a:lnTo>
                  <a:lnTo>
                    <a:pt x="128" y="55"/>
                  </a:lnTo>
                  <a:lnTo>
                    <a:pt x="143" y="40"/>
                  </a:lnTo>
                  <a:lnTo>
                    <a:pt x="161" y="29"/>
                  </a:lnTo>
                  <a:lnTo>
                    <a:pt x="182" y="17"/>
                  </a:lnTo>
                  <a:lnTo>
                    <a:pt x="206" y="9"/>
                  </a:lnTo>
                  <a:lnTo>
                    <a:pt x="233" y="3"/>
                  </a:lnTo>
                  <a:lnTo>
                    <a:pt x="242" y="1"/>
                  </a:lnTo>
                  <a:lnTo>
                    <a:pt x="251" y="1"/>
                  </a:lnTo>
                  <a:lnTo>
                    <a:pt x="259" y="1"/>
                  </a:lnTo>
                  <a:lnTo>
                    <a:pt x="268" y="0"/>
                  </a:lnTo>
                  <a:lnTo>
                    <a:pt x="277" y="0"/>
                  </a:lnTo>
                  <a:lnTo>
                    <a:pt x="287" y="0"/>
                  </a:lnTo>
                  <a:lnTo>
                    <a:pt x="297" y="1"/>
                  </a:lnTo>
                  <a:lnTo>
                    <a:pt x="307" y="1"/>
                  </a:lnTo>
                  <a:lnTo>
                    <a:pt x="314" y="3"/>
                  </a:lnTo>
                  <a:lnTo>
                    <a:pt x="321" y="4"/>
                  </a:lnTo>
                  <a:lnTo>
                    <a:pt x="329" y="4"/>
                  </a:lnTo>
                  <a:lnTo>
                    <a:pt x="336" y="6"/>
                  </a:lnTo>
                  <a:lnTo>
                    <a:pt x="343" y="7"/>
                  </a:lnTo>
                  <a:lnTo>
                    <a:pt x="350" y="9"/>
                  </a:lnTo>
                  <a:lnTo>
                    <a:pt x="356" y="11"/>
                  </a:lnTo>
                  <a:lnTo>
                    <a:pt x="363" y="13"/>
                  </a:lnTo>
                  <a:lnTo>
                    <a:pt x="396" y="45"/>
                  </a:lnTo>
                  <a:lnTo>
                    <a:pt x="424" y="82"/>
                  </a:lnTo>
                  <a:lnTo>
                    <a:pt x="444" y="122"/>
                  </a:lnTo>
                  <a:lnTo>
                    <a:pt x="460" y="166"/>
                  </a:lnTo>
                  <a:lnTo>
                    <a:pt x="468" y="212"/>
                  </a:lnTo>
                  <a:lnTo>
                    <a:pt x="470" y="259"/>
                  </a:lnTo>
                  <a:lnTo>
                    <a:pt x="466" y="305"/>
                  </a:lnTo>
                  <a:lnTo>
                    <a:pt x="454" y="350"/>
                  </a:lnTo>
                  <a:lnTo>
                    <a:pt x="425" y="354"/>
                  </a:lnTo>
                  <a:lnTo>
                    <a:pt x="398" y="358"/>
                  </a:lnTo>
                  <a:lnTo>
                    <a:pt x="369" y="363"/>
                  </a:lnTo>
                  <a:lnTo>
                    <a:pt x="340" y="367"/>
                  </a:lnTo>
                  <a:lnTo>
                    <a:pt x="311" y="371"/>
                  </a:lnTo>
                  <a:lnTo>
                    <a:pt x="282" y="374"/>
                  </a:lnTo>
                  <a:lnTo>
                    <a:pt x="254" y="376"/>
                  </a:lnTo>
                  <a:lnTo>
                    <a:pt x="225" y="377"/>
                  </a:lnTo>
                  <a:lnTo>
                    <a:pt x="196" y="377"/>
                  </a:lnTo>
                  <a:lnTo>
                    <a:pt x="169" y="377"/>
                  </a:lnTo>
                  <a:lnTo>
                    <a:pt x="140" y="374"/>
                  </a:lnTo>
                  <a:lnTo>
                    <a:pt x="111" y="371"/>
                  </a:lnTo>
                  <a:lnTo>
                    <a:pt x="84" y="366"/>
                  </a:lnTo>
                  <a:lnTo>
                    <a:pt x="55" y="358"/>
                  </a:lnTo>
                  <a:lnTo>
                    <a:pt x="27" y="350"/>
                  </a:lnTo>
                  <a:lnTo>
                    <a:pt x="0" y="340"/>
                  </a:lnTo>
                  <a:lnTo>
                    <a:pt x="4" y="337"/>
                  </a:lnTo>
                  <a:lnTo>
                    <a:pt x="10" y="331"/>
                  </a:lnTo>
                  <a:lnTo>
                    <a:pt x="16" y="324"/>
                  </a:lnTo>
                  <a:lnTo>
                    <a:pt x="24" y="314"/>
                  </a:lnTo>
                  <a:lnTo>
                    <a:pt x="32" y="304"/>
                  </a:lnTo>
                  <a:lnTo>
                    <a:pt x="39" y="291"/>
                  </a:lnTo>
                  <a:lnTo>
                    <a:pt x="46" y="275"/>
                  </a:lnTo>
                  <a:lnTo>
                    <a:pt x="52" y="258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1508" y="167"/>
              <a:ext cx="248" cy="353"/>
            </a:xfrm>
            <a:custGeom>
              <a:avLst/>
              <a:gdLst>
                <a:gd name="T0" fmla="*/ 46 w 248"/>
                <a:gd name="T1" fmla="*/ 71 h 353"/>
                <a:gd name="T2" fmla="*/ 62 w 248"/>
                <a:gd name="T3" fmla="*/ 53 h 353"/>
                <a:gd name="T4" fmla="*/ 80 w 248"/>
                <a:gd name="T5" fmla="*/ 38 h 353"/>
                <a:gd name="T6" fmla="*/ 102 w 248"/>
                <a:gd name="T7" fmla="*/ 26 h 353"/>
                <a:gd name="T8" fmla="*/ 126 w 248"/>
                <a:gd name="T9" fmla="*/ 16 h 353"/>
                <a:gd name="T10" fmla="*/ 152 w 248"/>
                <a:gd name="T11" fmla="*/ 10 h 353"/>
                <a:gd name="T12" fmla="*/ 180 w 248"/>
                <a:gd name="T13" fmla="*/ 6 h 353"/>
                <a:gd name="T14" fmla="*/ 212 w 248"/>
                <a:gd name="T15" fmla="*/ 4 h 353"/>
                <a:gd name="T16" fmla="*/ 245 w 248"/>
                <a:gd name="T17" fmla="*/ 6 h 353"/>
                <a:gd name="T18" fmla="*/ 246 w 248"/>
                <a:gd name="T19" fmla="*/ 6 h 353"/>
                <a:gd name="T20" fmla="*/ 246 w 248"/>
                <a:gd name="T21" fmla="*/ 6 h 353"/>
                <a:gd name="T22" fmla="*/ 248 w 248"/>
                <a:gd name="T23" fmla="*/ 6 h 353"/>
                <a:gd name="T24" fmla="*/ 248 w 248"/>
                <a:gd name="T25" fmla="*/ 4 h 353"/>
                <a:gd name="T26" fmla="*/ 248 w 248"/>
                <a:gd name="T27" fmla="*/ 3 h 353"/>
                <a:gd name="T28" fmla="*/ 246 w 248"/>
                <a:gd name="T29" fmla="*/ 3 h 353"/>
                <a:gd name="T30" fmla="*/ 246 w 248"/>
                <a:gd name="T31" fmla="*/ 1 h 353"/>
                <a:gd name="T32" fmla="*/ 245 w 248"/>
                <a:gd name="T33" fmla="*/ 1 h 353"/>
                <a:gd name="T34" fmla="*/ 210 w 248"/>
                <a:gd name="T35" fmla="*/ 0 h 353"/>
                <a:gd name="T36" fmla="*/ 180 w 248"/>
                <a:gd name="T37" fmla="*/ 1 h 353"/>
                <a:gd name="T38" fmla="*/ 151 w 248"/>
                <a:gd name="T39" fmla="*/ 6 h 353"/>
                <a:gd name="T40" fmla="*/ 124 w 248"/>
                <a:gd name="T41" fmla="*/ 13 h 353"/>
                <a:gd name="T42" fmla="*/ 99 w 248"/>
                <a:gd name="T43" fmla="*/ 22 h 353"/>
                <a:gd name="T44" fmla="*/ 79 w 248"/>
                <a:gd name="T45" fmla="*/ 35 h 353"/>
                <a:gd name="T46" fmla="*/ 59 w 248"/>
                <a:gd name="T47" fmla="*/ 49 h 353"/>
                <a:gd name="T48" fmla="*/ 43 w 248"/>
                <a:gd name="T49" fmla="*/ 68 h 353"/>
                <a:gd name="T50" fmla="*/ 20 w 248"/>
                <a:gd name="T51" fmla="*/ 105 h 353"/>
                <a:gd name="T52" fmla="*/ 7 w 248"/>
                <a:gd name="T53" fmla="*/ 146 h 353"/>
                <a:gd name="T54" fmla="*/ 0 w 248"/>
                <a:gd name="T55" fmla="*/ 189 h 353"/>
                <a:gd name="T56" fmla="*/ 0 w 248"/>
                <a:gd name="T57" fmla="*/ 232 h 353"/>
                <a:gd name="T58" fmla="*/ 3 w 248"/>
                <a:gd name="T59" fmla="*/ 271 h 353"/>
                <a:gd name="T60" fmla="*/ 8 w 248"/>
                <a:gd name="T61" fmla="*/ 307 h 353"/>
                <a:gd name="T62" fmla="*/ 14 w 248"/>
                <a:gd name="T63" fmla="*/ 334 h 353"/>
                <a:gd name="T64" fmla="*/ 18 w 248"/>
                <a:gd name="T65" fmla="*/ 353 h 353"/>
                <a:gd name="T66" fmla="*/ 20 w 248"/>
                <a:gd name="T67" fmla="*/ 353 h 353"/>
                <a:gd name="T68" fmla="*/ 21 w 248"/>
                <a:gd name="T69" fmla="*/ 353 h 353"/>
                <a:gd name="T70" fmla="*/ 23 w 248"/>
                <a:gd name="T71" fmla="*/ 353 h 353"/>
                <a:gd name="T72" fmla="*/ 24 w 248"/>
                <a:gd name="T73" fmla="*/ 353 h 353"/>
                <a:gd name="T74" fmla="*/ 20 w 248"/>
                <a:gd name="T75" fmla="*/ 336 h 353"/>
                <a:gd name="T76" fmla="*/ 14 w 248"/>
                <a:gd name="T77" fmla="*/ 310 h 353"/>
                <a:gd name="T78" fmla="*/ 8 w 248"/>
                <a:gd name="T79" fmla="*/ 275 h 353"/>
                <a:gd name="T80" fmla="*/ 5 w 248"/>
                <a:gd name="T81" fmla="*/ 235 h 353"/>
                <a:gd name="T82" fmla="*/ 5 w 248"/>
                <a:gd name="T83" fmla="*/ 192 h 353"/>
                <a:gd name="T84" fmla="*/ 11 w 248"/>
                <a:gd name="T85" fmla="*/ 148 h 353"/>
                <a:gd name="T86" fmla="*/ 24 w 248"/>
                <a:gd name="T87" fmla="*/ 108 h 353"/>
                <a:gd name="T88" fmla="*/ 46 w 248"/>
                <a:gd name="T89" fmla="*/ 71 h 3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8"/>
                <a:gd name="T136" fmla="*/ 0 h 353"/>
                <a:gd name="T137" fmla="*/ 248 w 248"/>
                <a:gd name="T138" fmla="*/ 353 h 3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8" h="353">
                  <a:moveTo>
                    <a:pt x="46" y="71"/>
                  </a:moveTo>
                  <a:lnTo>
                    <a:pt x="62" y="53"/>
                  </a:lnTo>
                  <a:lnTo>
                    <a:pt x="80" y="38"/>
                  </a:lnTo>
                  <a:lnTo>
                    <a:pt x="102" y="26"/>
                  </a:lnTo>
                  <a:lnTo>
                    <a:pt x="126" y="16"/>
                  </a:lnTo>
                  <a:lnTo>
                    <a:pt x="152" y="10"/>
                  </a:lnTo>
                  <a:lnTo>
                    <a:pt x="180" y="6"/>
                  </a:lnTo>
                  <a:lnTo>
                    <a:pt x="212" y="4"/>
                  </a:lnTo>
                  <a:lnTo>
                    <a:pt x="245" y="6"/>
                  </a:lnTo>
                  <a:lnTo>
                    <a:pt x="246" y="6"/>
                  </a:lnTo>
                  <a:lnTo>
                    <a:pt x="248" y="6"/>
                  </a:lnTo>
                  <a:lnTo>
                    <a:pt x="248" y="4"/>
                  </a:lnTo>
                  <a:lnTo>
                    <a:pt x="248" y="3"/>
                  </a:lnTo>
                  <a:lnTo>
                    <a:pt x="246" y="3"/>
                  </a:lnTo>
                  <a:lnTo>
                    <a:pt x="246" y="1"/>
                  </a:lnTo>
                  <a:lnTo>
                    <a:pt x="245" y="1"/>
                  </a:lnTo>
                  <a:lnTo>
                    <a:pt x="210" y="0"/>
                  </a:lnTo>
                  <a:lnTo>
                    <a:pt x="180" y="1"/>
                  </a:lnTo>
                  <a:lnTo>
                    <a:pt x="151" y="6"/>
                  </a:lnTo>
                  <a:lnTo>
                    <a:pt x="124" y="13"/>
                  </a:lnTo>
                  <a:lnTo>
                    <a:pt x="99" y="22"/>
                  </a:lnTo>
                  <a:lnTo>
                    <a:pt x="79" y="35"/>
                  </a:lnTo>
                  <a:lnTo>
                    <a:pt x="59" y="49"/>
                  </a:lnTo>
                  <a:lnTo>
                    <a:pt x="43" y="68"/>
                  </a:lnTo>
                  <a:lnTo>
                    <a:pt x="20" y="105"/>
                  </a:lnTo>
                  <a:lnTo>
                    <a:pt x="7" y="146"/>
                  </a:lnTo>
                  <a:lnTo>
                    <a:pt x="0" y="189"/>
                  </a:lnTo>
                  <a:lnTo>
                    <a:pt x="0" y="232"/>
                  </a:lnTo>
                  <a:lnTo>
                    <a:pt x="3" y="271"/>
                  </a:lnTo>
                  <a:lnTo>
                    <a:pt x="8" y="307"/>
                  </a:lnTo>
                  <a:lnTo>
                    <a:pt x="14" y="334"/>
                  </a:lnTo>
                  <a:lnTo>
                    <a:pt x="18" y="353"/>
                  </a:lnTo>
                  <a:lnTo>
                    <a:pt x="20" y="353"/>
                  </a:lnTo>
                  <a:lnTo>
                    <a:pt x="21" y="353"/>
                  </a:lnTo>
                  <a:lnTo>
                    <a:pt x="23" y="353"/>
                  </a:lnTo>
                  <a:lnTo>
                    <a:pt x="24" y="353"/>
                  </a:lnTo>
                  <a:lnTo>
                    <a:pt x="20" y="336"/>
                  </a:lnTo>
                  <a:lnTo>
                    <a:pt x="14" y="310"/>
                  </a:lnTo>
                  <a:lnTo>
                    <a:pt x="8" y="275"/>
                  </a:lnTo>
                  <a:lnTo>
                    <a:pt x="5" y="235"/>
                  </a:lnTo>
                  <a:lnTo>
                    <a:pt x="5" y="192"/>
                  </a:lnTo>
                  <a:lnTo>
                    <a:pt x="11" y="148"/>
                  </a:lnTo>
                  <a:lnTo>
                    <a:pt x="24" y="108"/>
                  </a:lnTo>
                  <a:lnTo>
                    <a:pt x="46" y="71"/>
                  </a:lnTo>
                  <a:close/>
                </a:path>
              </a:pathLst>
            </a:custGeom>
            <a:solidFill>
              <a:srgbClr val="5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1485" y="160"/>
              <a:ext cx="275" cy="354"/>
            </a:xfrm>
            <a:custGeom>
              <a:avLst/>
              <a:gdLst>
                <a:gd name="T0" fmla="*/ 72 w 275"/>
                <a:gd name="T1" fmla="*/ 65 h 354"/>
                <a:gd name="T2" fmla="*/ 90 w 275"/>
                <a:gd name="T3" fmla="*/ 49 h 354"/>
                <a:gd name="T4" fmla="*/ 111 w 275"/>
                <a:gd name="T5" fmla="*/ 34 h 354"/>
                <a:gd name="T6" fmla="*/ 132 w 275"/>
                <a:gd name="T7" fmla="*/ 23 h 354"/>
                <a:gd name="T8" fmla="*/ 157 w 275"/>
                <a:gd name="T9" fmla="*/ 14 h 354"/>
                <a:gd name="T10" fmla="*/ 183 w 275"/>
                <a:gd name="T11" fmla="*/ 8 h 354"/>
                <a:gd name="T12" fmla="*/ 210 w 275"/>
                <a:gd name="T13" fmla="*/ 6 h 354"/>
                <a:gd name="T14" fmla="*/ 240 w 275"/>
                <a:gd name="T15" fmla="*/ 6 h 354"/>
                <a:gd name="T16" fmla="*/ 272 w 275"/>
                <a:gd name="T17" fmla="*/ 7 h 354"/>
                <a:gd name="T18" fmla="*/ 273 w 275"/>
                <a:gd name="T19" fmla="*/ 7 h 354"/>
                <a:gd name="T20" fmla="*/ 273 w 275"/>
                <a:gd name="T21" fmla="*/ 7 h 354"/>
                <a:gd name="T22" fmla="*/ 275 w 275"/>
                <a:gd name="T23" fmla="*/ 7 h 354"/>
                <a:gd name="T24" fmla="*/ 275 w 275"/>
                <a:gd name="T25" fmla="*/ 6 h 354"/>
                <a:gd name="T26" fmla="*/ 275 w 275"/>
                <a:gd name="T27" fmla="*/ 4 h 354"/>
                <a:gd name="T28" fmla="*/ 273 w 275"/>
                <a:gd name="T29" fmla="*/ 4 h 354"/>
                <a:gd name="T30" fmla="*/ 273 w 275"/>
                <a:gd name="T31" fmla="*/ 3 h 354"/>
                <a:gd name="T32" fmla="*/ 272 w 275"/>
                <a:gd name="T33" fmla="*/ 3 h 354"/>
                <a:gd name="T34" fmla="*/ 239 w 275"/>
                <a:gd name="T35" fmla="*/ 0 h 354"/>
                <a:gd name="T36" fmla="*/ 209 w 275"/>
                <a:gd name="T37" fmla="*/ 1 h 354"/>
                <a:gd name="T38" fmla="*/ 181 w 275"/>
                <a:gd name="T39" fmla="*/ 4 h 354"/>
                <a:gd name="T40" fmla="*/ 154 w 275"/>
                <a:gd name="T41" fmla="*/ 10 h 354"/>
                <a:gd name="T42" fmla="*/ 129 w 275"/>
                <a:gd name="T43" fmla="*/ 19 h 354"/>
                <a:gd name="T44" fmla="*/ 108 w 275"/>
                <a:gd name="T45" fmla="*/ 30 h 354"/>
                <a:gd name="T46" fmla="*/ 88 w 275"/>
                <a:gd name="T47" fmla="*/ 45 h 354"/>
                <a:gd name="T48" fmla="*/ 69 w 275"/>
                <a:gd name="T49" fmla="*/ 62 h 354"/>
                <a:gd name="T50" fmla="*/ 40 w 275"/>
                <a:gd name="T51" fmla="*/ 101 h 354"/>
                <a:gd name="T52" fmla="*/ 21 w 275"/>
                <a:gd name="T53" fmla="*/ 144 h 354"/>
                <a:gd name="T54" fmla="*/ 8 w 275"/>
                <a:gd name="T55" fmla="*/ 189 h 354"/>
                <a:gd name="T56" fmla="*/ 2 w 275"/>
                <a:gd name="T57" fmla="*/ 233 h 354"/>
                <a:gd name="T58" fmla="*/ 0 w 275"/>
                <a:gd name="T59" fmla="*/ 275 h 354"/>
                <a:gd name="T60" fmla="*/ 1 w 275"/>
                <a:gd name="T61" fmla="*/ 311 h 354"/>
                <a:gd name="T62" fmla="*/ 2 w 275"/>
                <a:gd name="T63" fmla="*/ 338 h 354"/>
                <a:gd name="T64" fmla="*/ 5 w 275"/>
                <a:gd name="T65" fmla="*/ 354 h 354"/>
                <a:gd name="T66" fmla="*/ 7 w 275"/>
                <a:gd name="T67" fmla="*/ 354 h 354"/>
                <a:gd name="T68" fmla="*/ 8 w 275"/>
                <a:gd name="T69" fmla="*/ 354 h 354"/>
                <a:gd name="T70" fmla="*/ 8 w 275"/>
                <a:gd name="T71" fmla="*/ 354 h 354"/>
                <a:gd name="T72" fmla="*/ 10 w 275"/>
                <a:gd name="T73" fmla="*/ 354 h 354"/>
                <a:gd name="T74" fmla="*/ 8 w 275"/>
                <a:gd name="T75" fmla="*/ 341 h 354"/>
                <a:gd name="T76" fmla="*/ 5 w 275"/>
                <a:gd name="T77" fmla="*/ 315 h 354"/>
                <a:gd name="T78" fmla="*/ 4 w 275"/>
                <a:gd name="T79" fmla="*/ 281 h 354"/>
                <a:gd name="T80" fmla="*/ 7 w 275"/>
                <a:gd name="T81" fmla="*/ 239 h 354"/>
                <a:gd name="T82" fmla="*/ 13 w 275"/>
                <a:gd name="T83" fmla="*/ 194 h 354"/>
                <a:gd name="T84" fmla="*/ 24 w 275"/>
                <a:gd name="T85" fmla="*/ 148 h 354"/>
                <a:gd name="T86" fmla="*/ 43 w 275"/>
                <a:gd name="T87" fmla="*/ 104 h 354"/>
                <a:gd name="T88" fmla="*/ 72 w 275"/>
                <a:gd name="T89" fmla="*/ 65 h 3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5"/>
                <a:gd name="T136" fmla="*/ 0 h 354"/>
                <a:gd name="T137" fmla="*/ 275 w 275"/>
                <a:gd name="T138" fmla="*/ 354 h 35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5" h="354">
                  <a:moveTo>
                    <a:pt x="72" y="65"/>
                  </a:moveTo>
                  <a:lnTo>
                    <a:pt x="90" y="49"/>
                  </a:lnTo>
                  <a:lnTo>
                    <a:pt x="111" y="34"/>
                  </a:lnTo>
                  <a:lnTo>
                    <a:pt x="132" y="23"/>
                  </a:lnTo>
                  <a:lnTo>
                    <a:pt x="157" y="14"/>
                  </a:lnTo>
                  <a:lnTo>
                    <a:pt x="183" y="8"/>
                  </a:lnTo>
                  <a:lnTo>
                    <a:pt x="210" y="6"/>
                  </a:lnTo>
                  <a:lnTo>
                    <a:pt x="240" y="6"/>
                  </a:lnTo>
                  <a:lnTo>
                    <a:pt x="272" y="7"/>
                  </a:lnTo>
                  <a:lnTo>
                    <a:pt x="273" y="7"/>
                  </a:lnTo>
                  <a:lnTo>
                    <a:pt x="275" y="7"/>
                  </a:lnTo>
                  <a:lnTo>
                    <a:pt x="275" y="6"/>
                  </a:lnTo>
                  <a:lnTo>
                    <a:pt x="275" y="4"/>
                  </a:lnTo>
                  <a:lnTo>
                    <a:pt x="273" y="4"/>
                  </a:lnTo>
                  <a:lnTo>
                    <a:pt x="273" y="3"/>
                  </a:lnTo>
                  <a:lnTo>
                    <a:pt x="272" y="3"/>
                  </a:lnTo>
                  <a:lnTo>
                    <a:pt x="239" y="0"/>
                  </a:lnTo>
                  <a:lnTo>
                    <a:pt x="209" y="1"/>
                  </a:lnTo>
                  <a:lnTo>
                    <a:pt x="181" y="4"/>
                  </a:lnTo>
                  <a:lnTo>
                    <a:pt x="154" y="10"/>
                  </a:lnTo>
                  <a:lnTo>
                    <a:pt x="129" y="19"/>
                  </a:lnTo>
                  <a:lnTo>
                    <a:pt x="108" y="30"/>
                  </a:lnTo>
                  <a:lnTo>
                    <a:pt x="88" y="45"/>
                  </a:lnTo>
                  <a:lnTo>
                    <a:pt x="69" y="62"/>
                  </a:lnTo>
                  <a:lnTo>
                    <a:pt x="40" y="101"/>
                  </a:lnTo>
                  <a:lnTo>
                    <a:pt x="21" y="144"/>
                  </a:lnTo>
                  <a:lnTo>
                    <a:pt x="8" y="189"/>
                  </a:lnTo>
                  <a:lnTo>
                    <a:pt x="2" y="233"/>
                  </a:lnTo>
                  <a:lnTo>
                    <a:pt x="0" y="275"/>
                  </a:lnTo>
                  <a:lnTo>
                    <a:pt x="1" y="311"/>
                  </a:lnTo>
                  <a:lnTo>
                    <a:pt x="2" y="338"/>
                  </a:lnTo>
                  <a:lnTo>
                    <a:pt x="5" y="354"/>
                  </a:lnTo>
                  <a:lnTo>
                    <a:pt x="7" y="354"/>
                  </a:lnTo>
                  <a:lnTo>
                    <a:pt x="8" y="354"/>
                  </a:lnTo>
                  <a:lnTo>
                    <a:pt x="10" y="354"/>
                  </a:lnTo>
                  <a:lnTo>
                    <a:pt x="8" y="341"/>
                  </a:lnTo>
                  <a:lnTo>
                    <a:pt x="5" y="315"/>
                  </a:lnTo>
                  <a:lnTo>
                    <a:pt x="4" y="281"/>
                  </a:lnTo>
                  <a:lnTo>
                    <a:pt x="7" y="239"/>
                  </a:lnTo>
                  <a:lnTo>
                    <a:pt x="13" y="194"/>
                  </a:lnTo>
                  <a:lnTo>
                    <a:pt x="24" y="148"/>
                  </a:lnTo>
                  <a:lnTo>
                    <a:pt x="43" y="104"/>
                  </a:lnTo>
                  <a:lnTo>
                    <a:pt x="72" y="65"/>
                  </a:lnTo>
                  <a:close/>
                </a:path>
              </a:pathLst>
            </a:custGeom>
            <a:solidFill>
              <a:srgbClr val="5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1424" y="145"/>
              <a:ext cx="347" cy="352"/>
            </a:xfrm>
            <a:custGeom>
              <a:avLst/>
              <a:gdLst>
                <a:gd name="T0" fmla="*/ 59 w 347"/>
                <a:gd name="T1" fmla="*/ 165 h 352"/>
                <a:gd name="T2" fmla="*/ 72 w 347"/>
                <a:gd name="T3" fmla="*/ 120 h 352"/>
                <a:gd name="T4" fmla="*/ 91 w 347"/>
                <a:gd name="T5" fmla="*/ 83 h 352"/>
                <a:gd name="T6" fmla="*/ 117 w 347"/>
                <a:gd name="T7" fmla="*/ 52 h 352"/>
                <a:gd name="T8" fmla="*/ 147 w 347"/>
                <a:gd name="T9" fmla="*/ 29 h 352"/>
                <a:gd name="T10" fmla="*/ 170 w 347"/>
                <a:gd name="T11" fmla="*/ 18 h 352"/>
                <a:gd name="T12" fmla="*/ 195 w 347"/>
                <a:gd name="T13" fmla="*/ 11 h 352"/>
                <a:gd name="T14" fmla="*/ 219 w 347"/>
                <a:gd name="T15" fmla="*/ 6 h 352"/>
                <a:gd name="T16" fmla="*/ 244 w 347"/>
                <a:gd name="T17" fmla="*/ 5 h 352"/>
                <a:gd name="T18" fmla="*/ 280 w 347"/>
                <a:gd name="T19" fmla="*/ 6 h 352"/>
                <a:gd name="T20" fmla="*/ 310 w 347"/>
                <a:gd name="T21" fmla="*/ 11 h 352"/>
                <a:gd name="T22" fmla="*/ 330 w 347"/>
                <a:gd name="T23" fmla="*/ 16 h 352"/>
                <a:gd name="T24" fmla="*/ 337 w 347"/>
                <a:gd name="T25" fmla="*/ 18 h 352"/>
                <a:gd name="T26" fmla="*/ 343 w 347"/>
                <a:gd name="T27" fmla="*/ 21 h 352"/>
                <a:gd name="T28" fmla="*/ 347 w 347"/>
                <a:gd name="T29" fmla="*/ 22 h 352"/>
                <a:gd name="T30" fmla="*/ 345 w 347"/>
                <a:gd name="T31" fmla="*/ 18 h 352"/>
                <a:gd name="T32" fmla="*/ 339 w 347"/>
                <a:gd name="T33" fmla="*/ 13 h 352"/>
                <a:gd name="T34" fmla="*/ 332 w 347"/>
                <a:gd name="T35" fmla="*/ 11 h 352"/>
                <a:gd name="T36" fmla="*/ 311 w 347"/>
                <a:gd name="T37" fmla="*/ 6 h 352"/>
                <a:gd name="T38" fmla="*/ 281 w 347"/>
                <a:gd name="T39" fmla="*/ 2 h 352"/>
                <a:gd name="T40" fmla="*/ 244 w 347"/>
                <a:gd name="T41" fmla="*/ 0 h 352"/>
                <a:gd name="T42" fmla="*/ 219 w 347"/>
                <a:gd name="T43" fmla="*/ 2 h 352"/>
                <a:gd name="T44" fmla="*/ 195 w 347"/>
                <a:gd name="T45" fmla="*/ 6 h 352"/>
                <a:gd name="T46" fmla="*/ 169 w 347"/>
                <a:gd name="T47" fmla="*/ 13 h 352"/>
                <a:gd name="T48" fmla="*/ 144 w 347"/>
                <a:gd name="T49" fmla="*/ 25 h 352"/>
                <a:gd name="T50" fmla="*/ 112 w 347"/>
                <a:gd name="T51" fmla="*/ 48 h 352"/>
                <a:gd name="T52" fmla="*/ 87 w 347"/>
                <a:gd name="T53" fmla="*/ 80 h 352"/>
                <a:gd name="T54" fmla="*/ 68 w 347"/>
                <a:gd name="T55" fmla="*/ 119 h 352"/>
                <a:gd name="T56" fmla="*/ 55 w 347"/>
                <a:gd name="T57" fmla="*/ 163 h 352"/>
                <a:gd name="T58" fmla="*/ 43 w 347"/>
                <a:gd name="T59" fmla="*/ 228 h 352"/>
                <a:gd name="T60" fmla="*/ 36 w 347"/>
                <a:gd name="T61" fmla="*/ 267 h 352"/>
                <a:gd name="T62" fmla="*/ 25 w 347"/>
                <a:gd name="T63" fmla="*/ 303 h 352"/>
                <a:gd name="T64" fmla="*/ 10 w 347"/>
                <a:gd name="T65" fmla="*/ 335 h 352"/>
                <a:gd name="T66" fmla="*/ 1 w 347"/>
                <a:gd name="T67" fmla="*/ 350 h 352"/>
                <a:gd name="T68" fmla="*/ 3 w 347"/>
                <a:gd name="T69" fmla="*/ 350 h 352"/>
                <a:gd name="T70" fmla="*/ 14 w 347"/>
                <a:gd name="T71" fmla="*/ 337 h 352"/>
                <a:gd name="T72" fmla="*/ 29 w 347"/>
                <a:gd name="T73" fmla="*/ 304 h 352"/>
                <a:gd name="T74" fmla="*/ 40 w 347"/>
                <a:gd name="T75" fmla="*/ 267 h 352"/>
                <a:gd name="T76" fmla="*/ 48 w 347"/>
                <a:gd name="T77" fmla="*/ 229 h 35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7"/>
                <a:gd name="T118" fmla="*/ 0 h 352"/>
                <a:gd name="T119" fmla="*/ 347 w 347"/>
                <a:gd name="T120" fmla="*/ 352 h 35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7" h="352">
                  <a:moveTo>
                    <a:pt x="52" y="209"/>
                  </a:moveTo>
                  <a:lnTo>
                    <a:pt x="59" y="165"/>
                  </a:lnTo>
                  <a:lnTo>
                    <a:pt x="65" y="142"/>
                  </a:lnTo>
                  <a:lnTo>
                    <a:pt x="72" y="120"/>
                  </a:lnTo>
                  <a:lnTo>
                    <a:pt x="81" y="100"/>
                  </a:lnTo>
                  <a:lnTo>
                    <a:pt x="91" y="83"/>
                  </a:lnTo>
                  <a:lnTo>
                    <a:pt x="102" y="67"/>
                  </a:lnTo>
                  <a:lnTo>
                    <a:pt x="117" y="52"/>
                  </a:lnTo>
                  <a:lnTo>
                    <a:pt x="131" y="39"/>
                  </a:lnTo>
                  <a:lnTo>
                    <a:pt x="147" y="29"/>
                  </a:lnTo>
                  <a:lnTo>
                    <a:pt x="159" y="23"/>
                  </a:lnTo>
                  <a:lnTo>
                    <a:pt x="170" y="18"/>
                  </a:lnTo>
                  <a:lnTo>
                    <a:pt x="183" y="13"/>
                  </a:lnTo>
                  <a:lnTo>
                    <a:pt x="195" y="11"/>
                  </a:lnTo>
                  <a:lnTo>
                    <a:pt x="208" y="8"/>
                  </a:lnTo>
                  <a:lnTo>
                    <a:pt x="219" y="6"/>
                  </a:lnTo>
                  <a:lnTo>
                    <a:pt x="232" y="5"/>
                  </a:lnTo>
                  <a:lnTo>
                    <a:pt x="244" y="5"/>
                  </a:lnTo>
                  <a:lnTo>
                    <a:pt x="262" y="5"/>
                  </a:lnTo>
                  <a:lnTo>
                    <a:pt x="280" y="6"/>
                  </a:lnTo>
                  <a:lnTo>
                    <a:pt x="296" y="9"/>
                  </a:lnTo>
                  <a:lnTo>
                    <a:pt x="310" y="11"/>
                  </a:lnTo>
                  <a:lnTo>
                    <a:pt x="321" y="13"/>
                  </a:lnTo>
                  <a:lnTo>
                    <a:pt x="330" y="16"/>
                  </a:lnTo>
                  <a:lnTo>
                    <a:pt x="336" y="18"/>
                  </a:lnTo>
                  <a:lnTo>
                    <a:pt x="337" y="18"/>
                  </a:lnTo>
                  <a:lnTo>
                    <a:pt x="340" y="19"/>
                  </a:lnTo>
                  <a:lnTo>
                    <a:pt x="343" y="21"/>
                  </a:lnTo>
                  <a:lnTo>
                    <a:pt x="346" y="22"/>
                  </a:lnTo>
                  <a:lnTo>
                    <a:pt x="347" y="22"/>
                  </a:lnTo>
                  <a:lnTo>
                    <a:pt x="347" y="21"/>
                  </a:lnTo>
                  <a:lnTo>
                    <a:pt x="345" y="18"/>
                  </a:lnTo>
                  <a:lnTo>
                    <a:pt x="342" y="15"/>
                  </a:lnTo>
                  <a:lnTo>
                    <a:pt x="339" y="13"/>
                  </a:lnTo>
                  <a:lnTo>
                    <a:pt x="337" y="13"/>
                  </a:lnTo>
                  <a:lnTo>
                    <a:pt x="332" y="11"/>
                  </a:lnTo>
                  <a:lnTo>
                    <a:pt x="323" y="9"/>
                  </a:lnTo>
                  <a:lnTo>
                    <a:pt x="311" y="6"/>
                  </a:lnTo>
                  <a:lnTo>
                    <a:pt x="297" y="3"/>
                  </a:lnTo>
                  <a:lnTo>
                    <a:pt x="281" y="2"/>
                  </a:lnTo>
                  <a:lnTo>
                    <a:pt x="262" y="0"/>
                  </a:lnTo>
                  <a:lnTo>
                    <a:pt x="244" y="0"/>
                  </a:lnTo>
                  <a:lnTo>
                    <a:pt x="232" y="0"/>
                  </a:lnTo>
                  <a:lnTo>
                    <a:pt x="219" y="2"/>
                  </a:lnTo>
                  <a:lnTo>
                    <a:pt x="206" y="3"/>
                  </a:lnTo>
                  <a:lnTo>
                    <a:pt x="195" y="6"/>
                  </a:lnTo>
                  <a:lnTo>
                    <a:pt x="182" y="9"/>
                  </a:lnTo>
                  <a:lnTo>
                    <a:pt x="169" y="13"/>
                  </a:lnTo>
                  <a:lnTo>
                    <a:pt x="156" y="19"/>
                  </a:lnTo>
                  <a:lnTo>
                    <a:pt x="144" y="25"/>
                  </a:lnTo>
                  <a:lnTo>
                    <a:pt x="128" y="35"/>
                  </a:lnTo>
                  <a:lnTo>
                    <a:pt x="112" y="48"/>
                  </a:lnTo>
                  <a:lnTo>
                    <a:pt x="100" y="62"/>
                  </a:lnTo>
                  <a:lnTo>
                    <a:pt x="87" y="80"/>
                  </a:lnTo>
                  <a:lnTo>
                    <a:pt x="76" y="98"/>
                  </a:lnTo>
                  <a:lnTo>
                    <a:pt x="68" y="119"/>
                  </a:lnTo>
                  <a:lnTo>
                    <a:pt x="61" y="140"/>
                  </a:lnTo>
                  <a:lnTo>
                    <a:pt x="55" y="163"/>
                  </a:lnTo>
                  <a:lnTo>
                    <a:pt x="46" y="208"/>
                  </a:lnTo>
                  <a:lnTo>
                    <a:pt x="43" y="228"/>
                  </a:lnTo>
                  <a:lnTo>
                    <a:pt x="39" y="248"/>
                  </a:lnTo>
                  <a:lnTo>
                    <a:pt x="36" y="267"/>
                  </a:lnTo>
                  <a:lnTo>
                    <a:pt x="30" y="284"/>
                  </a:lnTo>
                  <a:lnTo>
                    <a:pt x="25" y="303"/>
                  </a:lnTo>
                  <a:lnTo>
                    <a:pt x="19" y="319"/>
                  </a:lnTo>
                  <a:lnTo>
                    <a:pt x="10" y="335"/>
                  </a:lnTo>
                  <a:lnTo>
                    <a:pt x="0" y="349"/>
                  </a:lnTo>
                  <a:lnTo>
                    <a:pt x="1" y="350"/>
                  </a:lnTo>
                  <a:lnTo>
                    <a:pt x="3" y="350"/>
                  </a:lnTo>
                  <a:lnTo>
                    <a:pt x="4" y="352"/>
                  </a:lnTo>
                  <a:lnTo>
                    <a:pt x="14" y="337"/>
                  </a:lnTo>
                  <a:lnTo>
                    <a:pt x="23" y="320"/>
                  </a:lnTo>
                  <a:lnTo>
                    <a:pt x="29" y="304"/>
                  </a:lnTo>
                  <a:lnTo>
                    <a:pt x="35" y="286"/>
                  </a:lnTo>
                  <a:lnTo>
                    <a:pt x="40" y="267"/>
                  </a:lnTo>
                  <a:lnTo>
                    <a:pt x="45" y="248"/>
                  </a:lnTo>
                  <a:lnTo>
                    <a:pt x="48" y="229"/>
                  </a:lnTo>
                  <a:lnTo>
                    <a:pt x="52" y="209"/>
                  </a:lnTo>
                  <a:close/>
                </a:path>
              </a:pathLst>
            </a:custGeom>
            <a:solidFill>
              <a:srgbClr val="5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1554" y="747"/>
              <a:ext cx="95" cy="103"/>
            </a:xfrm>
            <a:custGeom>
              <a:avLst/>
              <a:gdLst>
                <a:gd name="T0" fmla="*/ 40 w 95"/>
                <a:gd name="T1" fmla="*/ 0 h 103"/>
                <a:gd name="T2" fmla="*/ 36 w 95"/>
                <a:gd name="T3" fmla="*/ 2 h 103"/>
                <a:gd name="T4" fmla="*/ 27 w 95"/>
                <a:gd name="T5" fmla="*/ 9 h 103"/>
                <a:gd name="T6" fmla="*/ 17 w 95"/>
                <a:gd name="T7" fmla="*/ 18 h 103"/>
                <a:gd name="T8" fmla="*/ 7 w 95"/>
                <a:gd name="T9" fmla="*/ 29 h 103"/>
                <a:gd name="T10" fmla="*/ 0 w 95"/>
                <a:gd name="T11" fmla="*/ 44 h 103"/>
                <a:gd name="T12" fmla="*/ 0 w 95"/>
                <a:gd name="T13" fmla="*/ 59 h 103"/>
                <a:gd name="T14" fmla="*/ 10 w 95"/>
                <a:gd name="T15" fmla="*/ 77 h 103"/>
                <a:gd name="T16" fmla="*/ 33 w 95"/>
                <a:gd name="T17" fmla="*/ 94 h 103"/>
                <a:gd name="T18" fmla="*/ 59 w 95"/>
                <a:gd name="T19" fmla="*/ 103 h 103"/>
                <a:gd name="T20" fmla="*/ 78 w 95"/>
                <a:gd name="T21" fmla="*/ 97 h 103"/>
                <a:gd name="T22" fmla="*/ 91 w 95"/>
                <a:gd name="T23" fmla="*/ 81 h 103"/>
                <a:gd name="T24" fmla="*/ 95 w 95"/>
                <a:gd name="T25" fmla="*/ 59 h 103"/>
                <a:gd name="T26" fmla="*/ 92 w 95"/>
                <a:gd name="T27" fmla="*/ 35 h 103"/>
                <a:gd name="T28" fmla="*/ 82 w 95"/>
                <a:gd name="T29" fmla="*/ 15 h 103"/>
                <a:gd name="T30" fmla="*/ 65 w 95"/>
                <a:gd name="T31" fmla="*/ 2 h 103"/>
                <a:gd name="T32" fmla="*/ 40 w 95"/>
                <a:gd name="T33" fmla="*/ 0 h 1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103"/>
                <a:gd name="T53" fmla="*/ 95 w 95"/>
                <a:gd name="T54" fmla="*/ 103 h 1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103">
                  <a:moveTo>
                    <a:pt x="40" y="0"/>
                  </a:moveTo>
                  <a:lnTo>
                    <a:pt x="36" y="2"/>
                  </a:lnTo>
                  <a:lnTo>
                    <a:pt x="27" y="9"/>
                  </a:lnTo>
                  <a:lnTo>
                    <a:pt x="17" y="18"/>
                  </a:lnTo>
                  <a:lnTo>
                    <a:pt x="7" y="29"/>
                  </a:lnTo>
                  <a:lnTo>
                    <a:pt x="0" y="44"/>
                  </a:lnTo>
                  <a:lnTo>
                    <a:pt x="0" y="59"/>
                  </a:lnTo>
                  <a:lnTo>
                    <a:pt x="10" y="77"/>
                  </a:lnTo>
                  <a:lnTo>
                    <a:pt x="33" y="94"/>
                  </a:lnTo>
                  <a:lnTo>
                    <a:pt x="59" y="103"/>
                  </a:lnTo>
                  <a:lnTo>
                    <a:pt x="78" y="97"/>
                  </a:lnTo>
                  <a:lnTo>
                    <a:pt x="91" y="81"/>
                  </a:lnTo>
                  <a:lnTo>
                    <a:pt x="95" y="59"/>
                  </a:lnTo>
                  <a:lnTo>
                    <a:pt x="92" y="35"/>
                  </a:lnTo>
                  <a:lnTo>
                    <a:pt x="82" y="15"/>
                  </a:lnTo>
                  <a:lnTo>
                    <a:pt x="65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1549" y="205"/>
              <a:ext cx="260" cy="370"/>
            </a:xfrm>
            <a:custGeom>
              <a:avLst/>
              <a:gdLst>
                <a:gd name="T0" fmla="*/ 3 w 260"/>
                <a:gd name="T1" fmla="*/ 110 h 370"/>
                <a:gd name="T2" fmla="*/ 6 w 260"/>
                <a:gd name="T3" fmla="*/ 96 h 370"/>
                <a:gd name="T4" fmla="*/ 15 w 260"/>
                <a:gd name="T5" fmla="*/ 77 h 370"/>
                <a:gd name="T6" fmla="*/ 28 w 260"/>
                <a:gd name="T7" fmla="*/ 57 h 370"/>
                <a:gd name="T8" fmla="*/ 45 w 260"/>
                <a:gd name="T9" fmla="*/ 37 h 370"/>
                <a:gd name="T10" fmla="*/ 67 w 260"/>
                <a:gd name="T11" fmla="*/ 20 h 370"/>
                <a:gd name="T12" fmla="*/ 93 w 260"/>
                <a:gd name="T13" fmla="*/ 5 h 370"/>
                <a:gd name="T14" fmla="*/ 123 w 260"/>
                <a:gd name="T15" fmla="*/ 0 h 370"/>
                <a:gd name="T16" fmla="*/ 156 w 260"/>
                <a:gd name="T17" fmla="*/ 1 h 370"/>
                <a:gd name="T18" fmla="*/ 185 w 260"/>
                <a:gd name="T19" fmla="*/ 8 h 370"/>
                <a:gd name="T20" fmla="*/ 209 w 260"/>
                <a:gd name="T21" fmla="*/ 20 h 370"/>
                <a:gd name="T22" fmla="*/ 227 w 260"/>
                <a:gd name="T23" fmla="*/ 34 h 370"/>
                <a:gd name="T24" fmla="*/ 241 w 260"/>
                <a:gd name="T25" fmla="*/ 51 h 370"/>
                <a:gd name="T26" fmla="*/ 251 w 260"/>
                <a:gd name="T27" fmla="*/ 72 h 370"/>
                <a:gd name="T28" fmla="*/ 257 w 260"/>
                <a:gd name="T29" fmla="*/ 93 h 370"/>
                <a:gd name="T30" fmla="*/ 260 w 260"/>
                <a:gd name="T31" fmla="*/ 119 h 370"/>
                <a:gd name="T32" fmla="*/ 258 w 260"/>
                <a:gd name="T33" fmla="*/ 146 h 370"/>
                <a:gd name="T34" fmla="*/ 248 w 260"/>
                <a:gd name="T35" fmla="*/ 210 h 370"/>
                <a:gd name="T36" fmla="*/ 230 w 260"/>
                <a:gd name="T37" fmla="*/ 260 h 370"/>
                <a:gd name="T38" fmla="*/ 207 w 260"/>
                <a:gd name="T39" fmla="*/ 300 h 370"/>
                <a:gd name="T40" fmla="*/ 182 w 260"/>
                <a:gd name="T41" fmla="*/ 329 h 370"/>
                <a:gd name="T42" fmla="*/ 158 w 260"/>
                <a:gd name="T43" fmla="*/ 348 h 370"/>
                <a:gd name="T44" fmla="*/ 136 w 260"/>
                <a:gd name="T45" fmla="*/ 361 h 370"/>
                <a:gd name="T46" fmla="*/ 122 w 260"/>
                <a:gd name="T47" fmla="*/ 368 h 370"/>
                <a:gd name="T48" fmla="*/ 116 w 260"/>
                <a:gd name="T49" fmla="*/ 370 h 370"/>
                <a:gd name="T50" fmla="*/ 106 w 260"/>
                <a:gd name="T51" fmla="*/ 362 h 370"/>
                <a:gd name="T52" fmla="*/ 88 w 260"/>
                <a:gd name="T53" fmla="*/ 348 h 370"/>
                <a:gd name="T54" fmla="*/ 68 w 260"/>
                <a:gd name="T55" fmla="*/ 328 h 370"/>
                <a:gd name="T56" fmla="*/ 45 w 260"/>
                <a:gd name="T57" fmla="*/ 299 h 370"/>
                <a:gd name="T58" fmla="*/ 25 w 260"/>
                <a:gd name="T59" fmla="*/ 263 h 370"/>
                <a:gd name="T60" fmla="*/ 9 w 260"/>
                <a:gd name="T61" fmla="*/ 220 h 370"/>
                <a:gd name="T62" fmla="*/ 0 w 260"/>
                <a:gd name="T63" fmla="*/ 169 h 370"/>
                <a:gd name="T64" fmla="*/ 3 w 260"/>
                <a:gd name="T65" fmla="*/ 110 h 3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0"/>
                <a:gd name="T100" fmla="*/ 0 h 370"/>
                <a:gd name="T101" fmla="*/ 260 w 260"/>
                <a:gd name="T102" fmla="*/ 370 h 3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0" h="370">
                  <a:moveTo>
                    <a:pt x="3" y="110"/>
                  </a:moveTo>
                  <a:lnTo>
                    <a:pt x="6" y="96"/>
                  </a:lnTo>
                  <a:lnTo>
                    <a:pt x="15" y="77"/>
                  </a:lnTo>
                  <a:lnTo>
                    <a:pt x="28" y="57"/>
                  </a:lnTo>
                  <a:lnTo>
                    <a:pt x="45" y="37"/>
                  </a:lnTo>
                  <a:lnTo>
                    <a:pt x="67" y="20"/>
                  </a:lnTo>
                  <a:lnTo>
                    <a:pt x="93" y="5"/>
                  </a:lnTo>
                  <a:lnTo>
                    <a:pt x="123" y="0"/>
                  </a:lnTo>
                  <a:lnTo>
                    <a:pt x="156" y="1"/>
                  </a:lnTo>
                  <a:lnTo>
                    <a:pt x="185" y="8"/>
                  </a:lnTo>
                  <a:lnTo>
                    <a:pt x="209" y="20"/>
                  </a:lnTo>
                  <a:lnTo>
                    <a:pt x="227" y="34"/>
                  </a:lnTo>
                  <a:lnTo>
                    <a:pt x="241" y="51"/>
                  </a:lnTo>
                  <a:lnTo>
                    <a:pt x="251" y="72"/>
                  </a:lnTo>
                  <a:lnTo>
                    <a:pt x="257" y="93"/>
                  </a:lnTo>
                  <a:lnTo>
                    <a:pt x="260" y="119"/>
                  </a:lnTo>
                  <a:lnTo>
                    <a:pt x="258" y="146"/>
                  </a:lnTo>
                  <a:lnTo>
                    <a:pt x="248" y="210"/>
                  </a:lnTo>
                  <a:lnTo>
                    <a:pt x="230" y="260"/>
                  </a:lnTo>
                  <a:lnTo>
                    <a:pt x="207" y="300"/>
                  </a:lnTo>
                  <a:lnTo>
                    <a:pt x="182" y="329"/>
                  </a:lnTo>
                  <a:lnTo>
                    <a:pt x="158" y="348"/>
                  </a:lnTo>
                  <a:lnTo>
                    <a:pt x="136" y="361"/>
                  </a:lnTo>
                  <a:lnTo>
                    <a:pt x="122" y="368"/>
                  </a:lnTo>
                  <a:lnTo>
                    <a:pt x="116" y="370"/>
                  </a:lnTo>
                  <a:lnTo>
                    <a:pt x="106" y="362"/>
                  </a:lnTo>
                  <a:lnTo>
                    <a:pt x="88" y="348"/>
                  </a:lnTo>
                  <a:lnTo>
                    <a:pt x="68" y="328"/>
                  </a:lnTo>
                  <a:lnTo>
                    <a:pt x="45" y="299"/>
                  </a:lnTo>
                  <a:lnTo>
                    <a:pt x="25" y="263"/>
                  </a:lnTo>
                  <a:lnTo>
                    <a:pt x="9" y="220"/>
                  </a:lnTo>
                  <a:lnTo>
                    <a:pt x="0" y="169"/>
                  </a:lnTo>
                  <a:lnTo>
                    <a:pt x="3" y="110"/>
                  </a:lnTo>
                  <a:close/>
                </a:path>
              </a:pathLst>
            </a:custGeom>
            <a:solidFill>
              <a:srgbClr val="FFBF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1557" y="294"/>
              <a:ext cx="114" cy="173"/>
            </a:xfrm>
            <a:custGeom>
              <a:avLst/>
              <a:gdLst>
                <a:gd name="T0" fmla="*/ 88 w 114"/>
                <a:gd name="T1" fmla="*/ 14 h 173"/>
                <a:gd name="T2" fmla="*/ 83 w 114"/>
                <a:gd name="T3" fmla="*/ 11 h 173"/>
                <a:gd name="T4" fmla="*/ 76 w 114"/>
                <a:gd name="T5" fmla="*/ 7 h 173"/>
                <a:gd name="T6" fmla="*/ 67 w 114"/>
                <a:gd name="T7" fmla="*/ 4 h 173"/>
                <a:gd name="T8" fmla="*/ 56 w 114"/>
                <a:gd name="T9" fmla="*/ 1 h 173"/>
                <a:gd name="T10" fmla="*/ 43 w 114"/>
                <a:gd name="T11" fmla="*/ 0 h 173"/>
                <a:gd name="T12" fmla="*/ 28 w 114"/>
                <a:gd name="T13" fmla="*/ 1 h 173"/>
                <a:gd name="T14" fmla="*/ 14 w 114"/>
                <a:gd name="T15" fmla="*/ 7 h 173"/>
                <a:gd name="T16" fmla="*/ 0 w 114"/>
                <a:gd name="T17" fmla="*/ 16 h 173"/>
                <a:gd name="T18" fmla="*/ 3 w 114"/>
                <a:gd name="T19" fmla="*/ 14 h 173"/>
                <a:gd name="T20" fmla="*/ 8 w 114"/>
                <a:gd name="T21" fmla="*/ 13 h 173"/>
                <a:gd name="T22" fmla="*/ 17 w 114"/>
                <a:gd name="T23" fmla="*/ 10 h 173"/>
                <a:gd name="T24" fmla="*/ 28 w 114"/>
                <a:gd name="T25" fmla="*/ 7 h 173"/>
                <a:gd name="T26" fmla="*/ 41 w 114"/>
                <a:gd name="T27" fmla="*/ 7 h 173"/>
                <a:gd name="T28" fmla="*/ 56 w 114"/>
                <a:gd name="T29" fmla="*/ 8 h 173"/>
                <a:gd name="T30" fmla="*/ 69 w 114"/>
                <a:gd name="T31" fmla="*/ 11 h 173"/>
                <a:gd name="T32" fmla="*/ 82 w 114"/>
                <a:gd name="T33" fmla="*/ 20 h 173"/>
                <a:gd name="T34" fmla="*/ 92 w 114"/>
                <a:gd name="T35" fmla="*/ 30 h 173"/>
                <a:gd name="T36" fmla="*/ 101 w 114"/>
                <a:gd name="T37" fmla="*/ 44 h 173"/>
                <a:gd name="T38" fmla="*/ 105 w 114"/>
                <a:gd name="T39" fmla="*/ 59 h 173"/>
                <a:gd name="T40" fmla="*/ 108 w 114"/>
                <a:gd name="T41" fmla="*/ 76 h 173"/>
                <a:gd name="T42" fmla="*/ 105 w 114"/>
                <a:gd name="T43" fmla="*/ 96 h 173"/>
                <a:gd name="T44" fmla="*/ 98 w 114"/>
                <a:gd name="T45" fmla="*/ 116 h 173"/>
                <a:gd name="T46" fmla="*/ 85 w 114"/>
                <a:gd name="T47" fmla="*/ 137 h 173"/>
                <a:gd name="T48" fmla="*/ 66 w 114"/>
                <a:gd name="T49" fmla="*/ 158 h 173"/>
                <a:gd name="T50" fmla="*/ 106 w 114"/>
                <a:gd name="T51" fmla="*/ 173 h 173"/>
                <a:gd name="T52" fmla="*/ 76 w 114"/>
                <a:gd name="T53" fmla="*/ 157 h 173"/>
                <a:gd name="T54" fmla="*/ 79 w 114"/>
                <a:gd name="T55" fmla="*/ 154 h 173"/>
                <a:gd name="T56" fmla="*/ 88 w 114"/>
                <a:gd name="T57" fmla="*/ 145 h 173"/>
                <a:gd name="T58" fmla="*/ 96 w 114"/>
                <a:gd name="T59" fmla="*/ 132 h 173"/>
                <a:gd name="T60" fmla="*/ 106 w 114"/>
                <a:gd name="T61" fmla="*/ 115 h 173"/>
                <a:gd name="T62" fmla="*/ 112 w 114"/>
                <a:gd name="T63" fmla="*/ 93 h 173"/>
                <a:gd name="T64" fmla="*/ 114 w 114"/>
                <a:gd name="T65" fmla="*/ 69 h 173"/>
                <a:gd name="T66" fmla="*/ 106 w 114"/>
                <a:gd name="T67" fmla="*/ 43 h 173"/>
                <a:gd name="T68" fmla="*/ 88 w 114"/>
                <a:gd name="T69" fmla="*/ 14 h 1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173"/>
                <a:gd name="T107" fmla="*/ 114 w 114"/>
                <a:gd name="T108" fmla="*/ 173 h 1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173">
                  <a:moveTo>
                    <a:pt x="88" y="14"/>
                  </a:moveTo>
                  <a:lnTo>
                    <a:pt x="83" y="11"/>
                  </a:lnTo>
                  <a:lnTo>
                    <a:pt x="76" y="7"/>
                  </a:lnTo>
                  <a:lnTo>
                    <a:pt x="67" y="4"/>
                  </a:lnTo>
                  <a:lnTo>
                    <a:pt x="56" y="1"/>
                  </a:lnTo>
                  <a:lnTo>
                    <a:pt x="43" y="0"/>
                  </a:lnTo>
                  <a:lnTo>
                    <a:pt x="28" y="1"/>
                  </a:lnTo>
                  <a:lnTo>
                    <a:pt x="14" y="7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8" y="13"/>
                  </a:lnTo>
                  <a:lnTo>
                    <a:pt x="17" y="10"/>
                  </a:lnTo>
                  <a:lnTo>
                    <a:pt x="28" y="7"/>
                  </a:lnTo>
                  <a:lnTo>
                    <a:pt x="41" y="7"/>
                  </a:lnTo>
                  <a:lnTo>
                    <a:pt x="56" y="8"/>
                  </a:lnTo>
                  <a:lnTo>
                    <a:pt x="69" y="11"/>
                  </a:lnTo>
                  <a:lnTo>
                    <a:pt x="82" y="20"/>
                  </a:lnTo>
                  <a:lnTo>
                    <a:pt x="92" y="30"/>
                  </a:lnTo>
                  <a:lnTo>
                    <a:pt x="101" y="44"/>
                  </a:lnTo>
                  <a:lnTo>
                    <a:pt x="105" y="59"/>
                  </a:lnTo>
                  <a:lnTo>
                    <a:pt x="108" y="76"/>
                  </a:lnTo>
                  <a:lnTo>
                    <a:pt x="105" y="96"/>
                  </a:lnTo>
                  <a:lnTo>
                    <a:pt x="98" y="116"/>
                  </a:lnTo>
                  <a:lnTo>
                    <a:pt x="85" y="137"/>
                  </a:lnTo>
                  <a:lnTo>
                    <a:pt x="66" y="158"/>
                  </a:lnTo>
                  <a:lnTo>
                    <a:pt x="106" y="173"/>
                  </a:lnTo>
                  <a:lnTo>
                    <a:pt x="76" y="157"/>
                  </a:lnTo>
                  <a:lnTo>
                    <a:pt x="79" y="154"/>
                  </a:lnTo>
                  <a:lnTo>
                    <a:pt x="88" y="145"/>
                  </a:lnTo>
                  <a:lnTo>
                    <a:pt x="96" y="132"/>
                  </a:lnTo>
                  <a:lnTo>
                    <a:pt x="106" y="115"/>
                  </a:lnTo>
                  <a:lnTo>
                    <a:pt x="112" y="93"/>
                  </a:lnTo>
                  <a:lnTo>
                    <a:pt x="114" y="69"/>
                  </a:lnTo>
                  <a:lnTo>
                    <a:pt x="106" y="43"/>
                  </a:lnTo>
                  <a:lnTo>
                    <a:pt x="88" y="14"/>
                  </a:lnTo>
                  <a:close/>
                </a:path>
              </a:pathLst>
            </a:custGeom>
            <a:solidFill>
              <a:srgbClr val="FFA8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1555" y="294"/>
              <a:ext cx="108" cy="43"/>
            </a:xfrm>
            <a:custGeom>
              <a:avLst/>
              <a:gdLst>
                <a:gd name="T0" fmla="*/ 88 w 108"/>
                <a:gd name="T1" fmla="*/ 13 h 43"/>
                <a:gd name="T2" fmla="*/ 84 w 108"/>
                <a:gd name="T3" fmla="*/ 10 h 43"/>
                <a:gd name="T4" fmla="*/ 77 w 108"/>
                <a:gd name="T5" fmla="*/ 7 h 43"/>
                <a:gd name="T6" fmla="*/ 68 w 108"/>
                <a:gd name="T7" fmla="*/ 3 h 43"/>
                <a:gd name="T8" fmla="*/ 56 w 108"/>
                <a:gd name="T9" fmla="*/ 1 h 43"/>
                <a:gd name="T10" fmla="*/ 43 w 108"/>
                <a:gd name="T11" fmla="*/ 0 h 43"/>
                <a:gd name="T12" fmla="*/ 29 w 108"/>
                <a:gd name="T13" fmla="*/ 1 h 43"/>
                <a:gd name="T14" fmla="*/ 15 w 108"/>
                <a:gd name="T15" fmla="*/ 7 h 43"/>
                <a:gd name="T16" fmla="*/ 0 w 108"/>
                <a:gd name="T17" fmla="*/ 16 h 43"/>
                <a:gd name="T18" fmla="*/ 3 w 108"/>
                <a:gd name="T19" fmla="*/ 14 h 43"/>
                <a:gd name="T20" fmla="*/ 9 w 108"/>
                <a:gd name="T21" fmla="*/ 13 h 43"/>
                <a:gd name="T22" fmla="*/ 19 w 108"/>
                <a:gd name="T23" fmla="*/ 10 h 43"/>
                <a:gd name="T24" fmla="*/ 30 w 108"/>
                <a:gd name="T25" fmla="*/ 7 h 43"/>
                <a:gd name="T26" fmla="*/ 43 w 108"/>
                <a:gd name="T27" fmla="*/ 7 h 43"/>
                <a:gd name="T28" fmla="*/ 58 w 108"/>
                <a:gd name="T29" fmla="*/ 8 h 43"/>
                <a:gd name="T30" fmla="*/ 71 w 108"/>
                <a:gd name="T31" fmla="*/ 11 h 43"/>
                <a:gd name="T32" fmla="*/ 84 w 108"/>
                <a:gd name="T33" fmla="*/ 20 h 43"/>
                <a:gd name="T34" fmla="*/ 88 w 108"/>
                <a:gd name="T35" fmla="*/ 24 h 43"/>
                <a:gd name="T36" fmla="*/ 92 w 108"/>
                <a:gd name="T37" fmla="*/ 29 h 43"/>
                <a:gd name="T38" fmla="*/ 97 w 108"/>
                <a:gd name="T39" fmla="*/ 34 h 43"/>
                <a:gd name="T40" fmla="*/ 100 w 108"/>
                <a:gd name="T41" fmla="*/ 40 h 43"/>
                <a:gd name="T42" fmla="*/ 101 w 108"/>
                <a:gd name="T43" fmla="*/ 43 h 43"/>
                <a:gd name="T44" fmla="*/ 104 w 108"/>
                <a:gd name="T45" fmla="*/ 43 h 43"/>
                <a:gd name="T46" fmla="*/ 107 w 108"/>
                <a:gd name="T47" fmla="*/ 40 h 43"/>
                <a:gd name="T48" fmla="*/ 108 w 108"/>
                <a:gd name="T49" fmla="*/ 37 h 43"/>
                <a:gd name="T50" fmla="*/ 104 w 108"/>
                <a:gd name="T51" fmla="*/ 31 h 43"/>
                <a:gd name="T52" fmla="*/ 100 w 108"/>
                <a:gd name="T53" fmla="*/ 24 h 43"/>
                <a:gd name="T54" fmla="*/ 94 w 108"/>
                <a:gd name="T55" fmla="*/ 19 h 43"/>
                <a:gd name="T56" fmla="*/ 88 w 108"/>
                <a:gd name="T57" fmla="*/ 13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8"/>
                <a:gd name="T88" fmla="*/ 0 h 43"/>
                <a:gd name="T89" fmla="*/ 108 w 108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8" h="43">
                  <a:moveTo>
                    <a:pt x="88" y="13"/>
                  </a:moveTo>
                  <a:lnTo>
                    <a:pt x="84" y="10"/>
                  </a:lnTo>
                  <a:lnTo>
                    <a:pt x="77" y="7"/>
                  </a:lnTo>
                  <a:lnTo>
                    <a:pt x="68" y="3"/>
                  </a:lnTo>
                  <a:lnTo>
                    <a:pt x="56" y="1"/>
                  </a:lnTo>
                  <a:lnTo>
                    <a:pt x="43" y="0"/>
                  </a:lnTo>
                  <a:lnTo>
                    <a:pt x="29" y="1"/>
                  </a:lnTo>
                  <a:lnTo>
                    <a:pt x="15" y="7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9" y="13"/>
                  </a:lnTo>
                  <a:lnTo>
                    <a:pt x="19" y="10"/>
                  </a:lnTo>
                  <a:lnTo>
                    <a:pt x="30" y="7"/>
                  </a:lnTo>
                  <a:lnTo>
                    <a:pt x="43" y="7"/>
                  </a:lnTo>
                  <a:lnTo>
                    <a:pt x="58" y="8"/>
                  </a:lnTo>
                  <a:lnTo>
                    <a:pt x="71" y="11"/>
                  </a:lnTo>
                  <a:lnTo>
                    <a:pt x="84" y="20"/>
                  </a:lnTo>
                  <a:lnTo>
                    <a:pt x="88" y="24"/>
                  </a:lnTo>
                  <a:lnTo>
                    <a:pt x="92" y="29"/>
                  </a:lnTo>
                  <a:lnTo>
                    <a:pt x="97" y="34"/>
                  </a:lnTo>
                  <a:lnTo>
                    <a:pt x="100" y="40"/>
                  </a:lnTo>
                  <a:lnTo>
                    <a:pt x="101" y="43"/>
                  </a:lnTo>
                  <a:lnTo>
                    <a:pt x="104" y="43"/>
                  </a:lnTo>
                  <a:lnTo>
                    <a:pt x="107" y="40"/>
                  </a:lnTo>
                  <a:lnTo>
                    <a:pt x="108" y="37"/>
                  </a:lnTo>
                  <a:lnTo>
                    <a:pt x="104" y="31"/>
                  </a:lnTo>
                  <a:lnTo>
                    <a:pt x="100" y="24"/>
                  </a:lnTo>
                  <a:lnTo>
                    <a:pt x="94" y="19"/>
                  </a:lnTo>
                  <a:lnTo>
                    <a:pt x="88" y="13"/>
                  </a:lnTo>
                  <a:close/>
                </a:path>
              </a:pathLst>
            </a:custGeom>
            <a:solidFill>
              <a:srgbClr val="5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5"/>
            <p:cNvSpPr>
              <a:spLocks/>
            </p:cNvSpPr>
            <p:nvPr/>
          </p:nvSpPr>
          <p:spPr bwMode="auto">
            <a:xfrm>
              <a:off x="1702" y="307"/>
              <a:ext cx="110" cy="31"/>
            </a:xfrm>
            <a:custGeom>
              <a:avLst/>
              <a:gdLst>
                <a:gd name="T0" fmla="*/ 28 w 110"/>
                <a:gd name="T1" fmla="*/ 3 h 31"/>
                <a:gd name="T2" fmla="*/ 32 w 110"/>
                <a:gd name="T3" fmla="*/ 1 h 31"/>
                <a:gd name="T4" fmla="*/ 41 w 110"/>
                <a:gd name="T5" fmla="*/ 0 h 31"/>
                <a:gd name="T6" fmla="*/ 49 w 110"/>
                <a:gd name="T7" fmla="*/ 0 h 31"/>
                <a:gd name="T8" fmla="*/ 61 w 110"/>
                <a:gd name="T9" fmla="*/ 1 h 31"/>
                <a:gd name="T10" fmla="*/ 74 w 110"/>
                <a:gd name="T11" fmla="*/ 4 h 31"/>
                <a:gd name="T12" fmla="*/ 87 w 110"/>
                <a:gd name="T13" fmla="*/ 10 h 31"/>
                <a:gd name="T14" fmla="*/ 98 w 110"/>
                <a:gd name="T15" fmla="*/ 18 h 31"/>
                <a:gd name="T16" fmla="*/ 110 w 110"/>
                <a:gd name="T17" fmla="*/ 31 h 31"/>
                <a:gd name="T18" fmla="*/ 108 w 110"/>
                <a:gd name="T19" fmla="*/ 30 h 31"/>
                <a:gd name="T20" fmla="*/ 103 w 110"/>
                <a:gd name="T21" fmla="*/ 26 h 31"/>
                <a:gd name="T22" fmla="*/ 94 w 110"/>
                <a:gd name="T23" fmla="*/ 20 h 31"/>
                <a:gd name="T24" fmla="*/ 84 w 110"/>
                <a:gd name="T25" fmla="*/ 14 h 31"/>
                <a:gd name="T26" fmla="*/ 72 w 110"/>
                <a:gd name="T27" fmla="*/ 10 h 31"/>
                <a:gd name="T28" fmla="*/ 58 w 110"/>
                <a:gd name="T29" fmla="*/ 7 h 31"/>
                <a:gd name="T30" fmla="*/ 43 w 110"/>
                <a:gd name="T31" fmla="*/ 7 h 31"/>
                <a:gd name="T32" fmla="*/ 29 w 110"/>
                <a:gd name="T33" fmla="*/ 11 h 31"/>
                <a:gd name="T34" fmla="*/ 23 w 110"/>
                <a:gd name="T35" fmla="*/ 14 h 31"/>
                <a:gd name="T36" fmla="*/ 19 w 110"/>
                <a:gd name="T37" fmla="*/ 17 h 31"/>
                <a:gd name="T38" fmla="*/ 13 w 110"/>
                <a:gd name="T39" fmla="*/ 21 h 31"/>
                <a:gd name="T40" fmla="*/ 9 w 110"/>
                <a:gd name="T41" fmla="*/ 26 h 31"/>
                <a:gd name="T42" fmla="*/ 6 w 110"/>
                <a:gd name="T43" fmla="*/ 27 h 31"/>
                <a:gd name="T44" fmla="*/ 3 w 110"/>
                <a:gd name="T45" fmla="*/ 26 h 31"/>
                <a:gd name="T46" fmla="*/ 2 w 110"/>
                <a:gd name="T47" fmla="*/ 24 h 31"/>
                <a:gd name="T48" fmla="*/ 0 w 110"/>
                <a:gd name="T49" fmla="*/ 20 h 31"/>
                <a:gd name="T50" fmla="*/ 6 w 110"/>
                <a:gd name="T51" fmla="*/ 14 h 31"/>
                <a:gd name="T52" fmla="*/ 12 w 110"/>
                <a:gd name="T53" fmla="*/ 10 h 31"/>
                <a:gd name="T54" fmla="*/ 19 w 110"/>
                <a:gd name="T55" fmla="*/ 6 h 31"/>
                <a:gd name="T56" fmla="*/ 28 w 110"/>
                <a:gd name="T57" fmla="*/ 3 h 3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0"/>
                <a:gd name="T88" fmla="*/ 0 h 31"/>
                <a:gd name="T89" fmla="*/ 110 w 110"/>
                <a:gd name="T90" fmla="*/ 31 h 3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0" h="31">
                  <a:moveTo>
                    <a:pt x="28" y="3"/>
                  </a:moveTo>
                  <a:lnTo>
                    <a:pt x="32" y="1"/>
                  </a:lnTo>
                  <a:lnTo>
                    <a:pt x="41" y="0"/>
                  </a:lnTo>
                  <a:lnTo>
                    <a:pt x="49" y="0"/>
                  </a:lnTo>
                  <a:lnTo>
                    <a:pt x="61" y="1"/>
                  </a:lnTo>
                  <a:lnTo>
                    <a:pt x="74" y="4"/>
                  </a:lnTo>
                  <a:lnTo>
                    <a:pt x="87" y="10"/>
                  </a:lnTo>
                  <a:lnTo>
                    <a:pt x="98" y="18"/>
                  </a:lnTo>
                  <a:lnTo>
                    <a:pt x="110" y="31"/>
                  </a:lnTo>
                  <a:lnTo>
                    <a:pt x="108" y="30"/>
                  </a:lnTo>
                  <a:lnTo>
                    <a:pt x="103" y="26"/>
                  </a:lnTo>
                  <a:lnTo>
                    <a:pt x="94" y="20"/>
                  </a:lnTo>
                  <a:lnTo>
                    <a:pt x="84" y="14"/>
                  </a:lnTo>
                  <a:lnTo>
                    <a:pt x="72" y="10"/>
                  </a:lnTo>
                  <a:lnTo>
                    <a:pt x="58" y="7"/>
                  </a:lnTo>
                  <a:lnTo>
                    <a:pt x="43" y="7"/>
                  </a:lnTo>
                  <a:lnTo>
                    <a:pt x="29" y="11"/>
                  </a:lnTo>
                  <a:lnTo>
                    <a:pt x="23" y="14"/>
                  </a:lnTo>
                  <a:lnTo>
                    <a:pt x="19" y="17"/>
                  </a:lnTo>
                  <a:lnTo>
                    <a:pt x="13" y="21"/>
                  </a:lnTo>
                  <a:lnTo>
                    <a:pt x="9" y="26"/>
                  </a:lnTo>
                  <a:lnTo>
                    <a:pt x="6" y="27"/>
                  </a:lnTo>
                  <a:lnTo>
                    <a:pt x="3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6" y="14"/>
                  </a:lnTo>
                  <a:lnTo>
                    <a:pt x="12" y="10"/>
                  </a:lnTo>
                  <a:lnTo>
                    <a:pt x="19" y="6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5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6"/>
            <p:cNvSpPr>
              <a:spLocks/>
            </p:cNvSpPr>
            <p:nvPr/>
          </p:nvSpPr>
          <p:spPr bwMode="auto">
            <a:xfrm>
              <a:off x="1704" y="343"/>
              <a:ext cx="99" cy="36"/>
            </a:xfrm>
            <a:custGeom>
              <a:avLst/>
              <a:gdLst>
                <a:gd name="T0" fmla="*/ 46 w 99"/>
                <a:gd name="T1" fmla="*/ 23 h 36"/>
                <a:gd name="T2" fmla="*/ 33 w 99"/>
                <a:gd name="T3" fmla="*/ 24 h 36"/>
                <a:gd name="T4" fmla="*/ 23 w 99"/>
                <a:gd name="T5" fmla="*/ 26 h 36"/>
                <a:gd name="T6" fmla="*/ 14 w 99"/>
                <a:gd name="T7" fmla="*/ 29 h 36"/>
                <a:gd name="T8" fmla="*/ 8 w 99"/>
                <a:gd name="T9" fmla="*/ 30 h 36"/>
                <a:gd name="T10" fmla="*/ 4 w 99"/>
                <a:gd name="T11" fmla="*/ 33 h 36"/>
                <a:gd name="T12" fmla="*/ 1 w 99"/>
                <a:gd name="T13" fmla="*/ 34 h 36"/>
                <a:gd name="T14" fmla="*/ 0 w 99"/>
                <a:gd name="T15" fmla="*/ 36 h 36"/>
                <a:gd name="T16" fmla="*/ 0 w 99"/>
                <a:gd name="T17" fmla="*/ 36 h 36"/>
                <a:gd name="T18" fmla="*/ 1 w 99"/>
                <a:gd name="T19" fmla="*/ 33 h 36"/>
                <a:gd name="T20" fmla="*/ 7 w 99"/>
                <a:gd name="T21" fmla="*/ 26 h 36"/>
                <a:gd name="T22" fmla="*/ 16 w 99"/>
                <a:gd name="T23" fmla="*/ 16 h 36"/>
                <a:gd name="T24" fmla="*/ 27 w 99"/>
                <a:gd name="T25" fmla="*/ 7 h 36"/>
                <a:gd name="T26" fmla="*/ 41 w 99"/>
                <a:gd name="T27" fmla="*/ 1 h 36"/>
                <a:gd name="T28" fmla="*/ 59 w 99"/>
                <a:gd name="T29" fmla="*/ 0 h 36"/>
                <a:gd name="T30" fmla="*/ 78 w 99"/>
                <a:gd name="T31" fmla="*/ 6 h 36"/>
                <a:gd name="T32" fmla="*/ 99 w 99"/>
                <a:gd name="T33" fmla="*/ 20 h 36"/>
                <a:gd name="T34" fmla="*/ 98 w 99"/>
                <a:gd name="T35" fmla="*/ 20 h 36"/>
                <a:gd name="T36" fmla="*/ 96 w 99"/>
                <a:gd name="T37" fmla="*/ 20 h 36"/>
                <a:gd name="T38" fmla="*/ 92 w 99"/>
                <a:gd name="T39" fmla="*/ 20 h 36"/>
                <a:gd name="T40" fmla="*/ 86 w 99"/>
                <a:gd name="T41" fmla="*/ 20 h 36"/>
                <a:gd name="T42" fmla="*/ 79 w 99"/>
                <a:gd name="T43" fmla="*/ 20 h 36"/>
                <a:gd name="T44" fmla="*/ 70 w 99"/>
                <a:gd name="T45" fmla="*/ 21 h 36"/>
                <a:gd name="T46" fmla="*/ 59 w 99"/>
                <a:gd name="T47" fmla="*/ 21 h 36"/>
                <a:gd name="T48" fmla="*/ 46 w 99"/>
                <a:gd name="T49" fmla="*/ 23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9"/>
                <a:gd name="T76" fmla="*/ 0 h 36"/>
                <a:gd name="T77" fmla="*/ 99 w 99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9" h="36">
                  <a:moveTo>
                    <a:pt x="46" y="23"/>
                  </a:moveTo>
                  <a:lnTo>
                    <a:pt x="33" y="24"/>
                  </a:lnTo>
                  <a:lnTo>
                    <a:pt x="23" y="26"/>
                  </a:lnTo>
                  <a:lnTo>
                    <a:pt x="14" y="29"/>
                  </a:lnTo>
                  <a:lnTo>
                    <a:pt x="8" y="30"/>
                  </a:lnTo>
                  <a:lnTo>
                    <a:pt x="4" y="33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1" y="33"/>
                  </a:lnTo>
                  <a:lnTo>
                    <a:pt x="7" y="26"/>
                  </a:lnTo>
                  <a:lnTo>
                    <a:pt x="16" y="16"/>
                  </a:lnTo>
                  <a:lnTo>
                    <a:pt x="27" y="7"/>
                  </a:lnTo>
                  <a:lnTo>
                    <a:pt x="41" y="1"/>
                  </a:lnTo>
                  <a:lnTo>
                    <a:pt x="59" y="0"/>
                  </a:lnTo>
                  <a:lnTo>
                    <a:pt x="78" y="6"/>
                  </a:lnTo>
                  <a:lnTo>
                    <a:pt x="99" y="20"/>
                  </a:lnTo>
                  <a:lnTo>
                    <a:pt x="98" y="20"/>
                  </a:lnTo>
                  <a:lnTo>
                    <a:pt x="96" y="20"/>
                  </a:lnTo>
                  <a:lnTo>
                    <a:pt x="92" y="20"/>
                  </a:lnTo>
                  <a:lnTo>
                    <a:pt x="86" y="20"/>
                  </a:lnTo>
                  <a:lnTo>
                    <a:pt x="79" y="20"/>
                  </a:lnTo>
                  <a:lnTo>
                    <a:pt x="70" y="21"/>
                  </a:lnTo>
                  <a:lnTo>
                    <a:pt x="59" y="21"/>
                  </a:lnTo>
                  <a:lnTo>
                    <a:pt x="46" y="23"/>
                  </a:lnTo>
                  <a:close/>
                </a:path>
              </a:pathLst>
            </a:custGeom>
            <a:solidFill>
              <a:srgbClr val="9942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7"/>
            <p:cNvSpPr>
              <a:spLocks/>
            </p:cNvSpPr>
            <p:nvPr/>
          </p:nvSpPr>
          <p:spPr bwMode="auto">
            <a:xfrm>
              <a:off x="1708" y="340"/>
              <a:ext cx="101" cy="34"/>
            </a:xfrm>
            <a:custGeom>
              <a:avLst/>
              <a:gdLst>
                <a:gd name="T0" fmla="*/ 101 w 101"/>
                <a:gd name="T1" fmla="*/ 21 h 34"/>
                <a:gd name="T2" fmla="*/ 98 w 101"/>
                <a:gd name="T3" fmla="*/ 19 h 34"/>
                <a:gd name="T4" fmla="*/ 91 w 101"/>
                <a:gd name="T5" fmla="*/ 14 h 34"/>
                <a:gd name="T6" fmla="*/ 81 w 101"/>
                <a:gd name="T7" fmla="*/ 7 h 34"/>
                <a:gd name="T8" fmla="*/ 68 w 101"/>
                <a:gd name="T9" fmla="*/ 1 h 34"/>
                <a:gd name="T10" fmla="*/ 52 w 101"/>
                <a:gd name="T11" fmla="*/ 0 h 34"/>
                <a:gd name="T12" fmla="*/ 35 w 101"/>
                <a:gd name="T13" fmla="*/ 3 h 34"/>
                <a:gd name="T14" fmla="*/ 17 w 101"/>
                <a:gd name="T15" fmla="*/ 14 h 34"/>
                <a:gd name="T16" fmla="*/ 0 w 101"/>
                <a:gd name="T17" fmla="*/ 34 h 34"/>
                <a:gd name="T18" fmla="*/ 1 w 101"/>
                <a:gd name="T19" fmla="*/ 32 h 34"/>
                <a:gd name="T20" fmla="*/ 7 w 101"/>
                <a:gd name="T21" fmla="*/ 27 h 34"/>
                <a:gd name="T22" fmla="*/ 17 w 101"/>
                <a:gd name="T23" fmla="*/ 20 h 34"/>
                <a:gd name="T24" fmla="*/ 29 w 101"/>
                <a:gd name="T25" fmla="*/ 13 h 34"/>
                <a:gd name="T26" fmla="*/ 42 w 101"/>
                <a:gd name="T27" fmla="*/ 9 h 34"/>
                <a:gd name="T28" fmla="*/ 59 w 101"/>
                <a:gd name="T29" fmla="*/ 7 h 34"/>
                <a:gd name="T30" fmla="*/ 75 w 101"/>
                <a:gd name="T31" fmla="*/ 11 h 34"/>
                <a:gd name="T32" fmla="*/ 94 w 101"/>
                <a:gd name="T33" fmla="*/ 24 h 34"/>
                <a:gd name="T34" fmla="*/ 101 w 101"/>
                <a:gd name="T35" fmla="*/ 21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1"/>
                <a:gd name="T55" fmla="*/ 0 h 34"/>
                <a:gd name="T56" fmla="*/ 101 w 101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1" h="34">
                  <a:moveTo>
                    <a:pt x="101" y="21"/>
                  </a:moveTo>
                  <a:lnTo>
                    <a:pt x="98" y="19"/>
                  </a:lnTo>
                  <a:lnTo>
                    <a:pt x="91" y="14"/>
                  </a:lnTo>
                  <a:lnTo>
                    <a:pt x="81" y="7"/>
                  </a:lnTo>
                  <a:lnTo>
                    <a:pt x="68" y="1"/>
                  </a:lnTo>
                  <a:lnTo>
                    <a:pt x="52" y="0"/>
                  </a:lnTo>
                  <a:lnTo>
                    <a:pt x="35" y="3"/>
                  </a:lnTo>
                  <a:lnTo>
                    <a:pt x="17" y="14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7" y="27"/>
                  </a:lnTo>
                  <a:lnTo>
                    <a:pt x="17" y="20"/>
                  </a:lnTo>
                  <a:lnTo>
                    <a:pt x="29" y="13"/>
                  </a:lnTo>
                  <a:lnTo>
                    <a:pt x="42" y="9"/>
                  </a:lnTo>
                  <a:lnTo>
                    <a:pt x="59" y="7"/>
                  </a:lnTo>
                  <a:lnTo>
                    <a:pt x="75" y="11"/>
                  </a:lnTo>
                  <a:lnTo>
                    <a:pt x="94" y="24"/>
                  </a:lnTo>
                  <a:lnTo>
                    <a:pt x="101" y="21"/>
                  </a:lnTo>
                  <a:close/>
                </a:path>
              </a:pathLst>
            </a:custGeom>
            <a:solidFill>
              <a:srgbClr val="CC75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1704" y="359"/>
              <a:ext cx="98" cy="30"/>
            </a:xfrm>
            <a:custGeom>
              <a:avLst/>
              <a:gdLst>
                <a:gd name="T0" fmla="*/ 73 w 98"/>
                <a:gd name="T1" fmla="*/ 26 h 30"/>
                <a:gd name="T2" fmla="*/ 62 w 98"/>
                <a:gd name="T3" fmla="*/ 28 h 30"/>
                <a:gd name="T4" fmla="*/ 53 w 98"/>
                <a:gd name="T5" fmla="*/ 28 h 30"/>
                <a:gd name="T6" fmla="*/ 44 w 98"/>
                <a:gd name="T7" fmla="*/ 30 h 30"/>
                <a:gd name="T8" fmla="*/ 36 w 98"/>
                <a:gd name="T9" fmla="*/ 28 h 30"/>
                <a:gd name="T10" fmla="*/ 29 w 98"/>
                <a:gd name="T11" fmla="*/ 27 h 30"/>
                <a:gd name="T12" fmla="*/ 20 w 98"/>
                <a:gd name="T13" fmla="*/ 26 h 30"/>
                <a:gd name="T14" fmla="*/ 10 w 98"/>
                <a:gd name="T15" fmla="*/ 23 h 30"/>
                <a:gd name="T16" fmla="*/ 0 w 98"/>
                <a:gd name="T17" fmla="*/ 20 h 30"/>
                <a:gd name="T18" fmla="*/ 3 w 98"/>
                <a:gd name="T19" fmla="*/ 18 h 30"/>
                <a:gd name="T20" fmla="*/ 11 w 98"/>
                <a:gd name="T21" fmla="*/ 14 h 30"/>
                <a:gd name="T22" fmla="*/ 23 w 98"/>
                <a:gd name="T23" fmla="*/ 10 h 30"/>
                <a:gd name="T24" fmla="*/ 37 w 98"/>
                <a:gd name="T25" fmla="*/ 5 h 30"/>
                <a:gd name="T26" fmla="*/ 53 w 98"/>
                <a:gd name="T27" fmla="*/ 1 h 30"/>
                <a:gd name="T28" fmla="*/ 70 w 98"/>
                <a:gd name="T29" fmla="*/ 0 h 30"/>
                <a:gd name="T30" fmla="*/ 85 w 98"/>
                <a:gd name="T31" fmla="*/ 2 h 30"/>
                <a:gd name="T32" fmla="*/ 96 w 98"/>
                <a:gd name="T33" fmla="*/ 8 h 30"/>
                <a:gd name="T34" fmla="*/ 98 w 98"/>
                <a:gd name="T35" fmla="*/ 10 h 30"/>
                <a:gd name="T36" fmla="*/ 96 w 98"/>
                <a:gd name="T37" fmla="*/ 14 h 30"/>
                <a:gd name="T38" fmla="*/ 90 w 98"/>
                <a:gd name="T39" fmla="*/ 20 h 30"/>
                <a:gd name="T40" fmla="*/ 73 w 98"/>
                <a:gd name="T41" fmla="*/ 26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30"/>
                <a:gd name="T65" fmla="*/ 98 w 98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30">
                  <a:moveTo>
                    <a:pt x="73" y="26"/>
                  </a:moveTo>
                  <a:lnTo>
                    <a:pt x="62" y="28"/>
                  </a:lnTo>
                  <a:lnTo>
                    <a:pt x="53" y="28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29" y="27"/>
                  </a:lnTo>
                  <a:lnTo>
                    <a:pt x="20" y="26"/>
                  </a:lnTo>
                  <a:lnTo>
                    <a:pt x="10" y="23"/>
                  </a:lnTo>
                  <a:lnTo>
                    <a:pt x="0" y="20"/>
                  </a:lnTo>
                  <a:lnTo>
                    <a:pt x="3" y="18"/>
                  </a:lnTo>
                  <a:lnTo>
                    <a:pt x="11" y="14"/>
                  </a:lnTo>
                  <a:lnTo>
                    <a:pt x="23" y="10"/>
                  </a:lnTo>
                  <a:lnTo>
                    <a:pt x="37" y="5"/>
                  </a:lnTo>
                  <a:lnTo>
                    <a:pt x="53" y="1"/>
                  </a:lnTo>
                  <a:lnTo>
                    <a:pt x="70" y="0"/>
                  </a:lnTo>
                  <a:lnTo>
                    <a:pt x="85" y="2"/>
                  </a:lnTo>
                  <a:lnTo>
                    <a:pt x="96" y="8"/>
                  </a:lnTo>
                  <a:lnTo>
                    <a:pt x="98" y="10"/>
                  </a:lnTo>
                  <a:lnTo>
                    <a:pt x="96" y="14"/>
                  </a:lnTo>
                  <a:lnTo>
                    <a:pt x="90" y="20"/>
                  </a:lnTo>
                  <a:lnTo>
                    <a:pt x="73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9"/>
            <p:cNvSpPr>
              <a:spLocks/>
            </p:cNvSpPr>
            <p:nvPr/>
          </p:nvSpPr>
          <p:spPr bwMode="auto">
            <a:xfrm>
              <a:off x="1725" y="367"/>
              <a:ext cx="26" cy="20"/>
            </a:xfrm>
            <a:custGeom>
              <a:avLst/>
              <a:gdLst>
                <a:gd name="T0" fmla="*/ 26 w 26"/>
                <a:gd name="T1" fmla="*/ 7 h 20"/>
                <a:gd name="T2" fmla="*/ 25 w 26"/>
                <a:gd name="T3" fmla="*/ 13 h 20"/>
                <a:gd name="T4" fmla="*/ 22 w 26"/>
                <a:gd name="T5" fmla="*/ 16 h 20"/>
                <a:gd name="T6" fmla="*/ 19 w 26"/>
                <a:gd name="T7" fmla="*/ 19 h 20"/>
                <a:gd name="T8" fmla="*/ 13 w 26"/>
                <a:gd name="T9" fmla="*/ 20 h 20"/>
                <a:gd name="T10" fmla="*/ 8 w 26"/>
                <a:gd name="T11" fmla="*/ 19 h 20"/>
                <a:gd name="T12" fmla="*/ 5 w 26"/>
                <a:gd name="T13" fmla="*/ 15 h 20"/>
                <a:gd name="T14" fmla="*/ 2 w 26"/>
                <a:gd name="T15" fmla="*/ 12 h 20"/>
                <a:gd name="T16" fmla="*/ 0 w 26"/>
                <a:gd name="T17" fmla="*/ 6 h 20"/>
                <a:gd name="T18" fmla="*/ 2 w 26"/>
                <a:gd name="T19" fmla="*/ 5 h 20"/>
                <a:gd name="T20" fmla="*/ 5 w 26"/>
                <a:gd name="T21" fmla="*/ 2 h 20"/>
                <a:gd name="T22" fmla="*/ 9 w 26"/>
                <a:gd name="T23" fmla="*/ 0 h 20"/>
                <a:gd name="T24" fmla="*/ 15 w 26"/>
                <a:gd name="T25" fmla="*/ 0 h 20"/>
                <a:gd name="T26" fmla="*/ 20 w 26"/>
                <a:gd name="T27" fmla="*/ 0 h 20"/>
                <a:gd name="T28" fmla="*/ 23 w 26"/>
                <a:gd name="T29" fmla="*/ 2 h 20"/>
                <a:gd name="T30" fmla="*/ 26 w 26"/>
                <a:gd name="T31" fmla="*/ 3 h 20"/>
                <a:gd name="T32" fmla="*/ 26 w 26"/>
                <a:gd name="T33" fmla="*/ 7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0"/>
                <a:gd name="T53" fmla="*/ 26 w 26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0">
                  <a:moveTo>
                    <a:pt x="26" y="7"/>
                  </a:moveTo>
                  <a:lnTo>
                    <a:pt x="25" y="13"/>
                  </a:lnTo>
                  <a:lnTo>
                    <a:pt x="22" y="16"/>
                  </a:lnTo>
                  <a:lnTo>
                    <a:pt x="19" y="19"/>
                  </a:lnTo>
                  <a:lnTo>
                    <a:pt x="13" y="20"/>
                  </a:lnTo>
                  <a:lnTo>
                    <a:pt x="8" y="19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7FA5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60"/>
            <p:cNvSpPr>
              <a:spLocks/>
            </p:cNvSpPr>
            <p:nvPr/>
          </p:nvSpPr>
          <p:spPr bwMode="auto">
            <a:xfrm>
              <a:off x="1730" y="372"/>
              <a:ext cx="7" cy="5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4 h 5"/>
                <a:gd name="T4" fmla="*/ 1 w 7"/>
                <a:gd name="T5" fmla="*/ 4 h 5"/>
                <a:gd name="T6" fmla="*/ 1 w 7"/>
                <a:gd name="T7" fmla="*/ 5 h 5"/>
                <a:gd name="T8" fmla="*/ 3 w 7"/>
                <a:gd name="T9" fmla="*/ 5 h 5"/>
                <a:gd name="T10" fmla="*/ 4 w 7"/>
                <a:gd name="T11" fmla="*/ 5 h 5"/>
                <a:gd name="T12" fmla="*/ 5 w 7"/>
                <a:gd name="T13" fmla="*/ 4 h 5"/>
                <a:gd name="T14" fmla="*/ 7 w 7"/>
                <a:gd name="T15" fmla="*/ 4 h 5"/>
                <a:gd name="T16" fmla="*/ 7 w 7"/>
                <a:gd name="T17" fmla="*/ 2 h 5"/>
                <a:gd name="T18" fmla="*/ 7 w 7"/>
                <a:gd name="T19" fmla="*/ 1 h 5"/>
                <a:gd name="T20" fmla="*/ 5 w 7"/>
                <a:gd name="T21" fmla="*/ 1 h 5"/>
                <a:gd name="T22" fmla="*/ 4 w 7"/>
                <a:gd name="T23" fmla="*/ 0 h 5"/>
                <a:gd name="T24" fmla="*/ 3 w 7"/>
                <a:gd name="T25" fmla="*/ 0 h 5"/>
                <a:gd name="T26" fmla="*/ 1 w 7"/>
                <a:gd name="T27" fmla="*/ 0 h 5"/>
                <a:gd name="T28" fmla="*/ 1 w 7"/>
                <a:gd name="T29" fmla="*/ 1 h 5"/>
                <a:gd name="T30" fmla="*/ 0 w 7"/>
                <a:gd name="T31" fmla="*/ 1 h 5"/>
                <a:gd name="T32" fmla="*/ 0 w 7"/>
                <a:gd name="T33" fmla="*/ 2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5"/>
                <a:gd name="T53" fmla="*/ 7 w 7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5">
                  <a:moveTo>
                    <a:pt x="0" y="2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61"/>
            <p:cNvSpPr>
              <a:spLocks/>
            </p:cNvSpPr>
            <p:nvPr/>
          </p:nvSpPr>
          <p:spPr bwMode="auto">
            <a:xfrm>
              <a:off x="1757" y="167"/>
              <a:ext cx="92" cy="334"/>
            </a:xfrm>
            <a:custGeom>
              <a:avLst/>
              <a:gdLst>
                <a:gd name="T0" fmla="*/ 3 w 92"/>
                <a:gd name="T1" fmla="*/ 0 h 334"/>
                <a:gd name="T2" fmla="*/ 3 w 92"/>
                <a:gd name="T3" fmla="*/ 0 h 334"/>
                <a:gd name="T4" fmla="*/ 1 w 92"/>
                <a:gd name="T5" fmla="*/ 0 h 334"/>
                <a:gd name="T6" fmla="*/ 0 w 92"/>
                <a:gd name="T7" fmla="*/ 0 h 334"/>
                <a:gd name="T8" fmla="*/ 0 w 92"/>
                <a:gd name="T9" fmla="*/ 0 h 334"/>
                <a:gd name="T10" fmla="*/ 0 w 92"/>
                <a:gd name="T11" fmla="*/ 1 h 334"/>
                <a:gd name="T12" fmla="*/ 0 w 92"/>
                <a:gd name="T13" fmla="*/ 1 h 334"/>
                <a:gd name="T14" fmla="*/ 0 w 92"/>
                <a:gd name="T15" fmla="*/ 3 h 334"/>
                <a:gd name="T16" fmla="*/ 0 w 92"/>
                <a:gd name="T17" fmla="*/ 4 h 334"/>
                <a:gd name="T18" fmla="*/ 39 w 92"/>
                <a:gd name="T19" fmla="*/ 40 h 334"/>
                <a:gd name="T20" fmla="*/ 65 w 92"/>
                <a:gd name="T21" fmla="*/ 85 h 334"/>
                <a:gd name="T22" fmla="*/ 81 w 92"/>
                <a:gd name="T23" fmla="*/ 135 h 334"/>
                <a:gd name="T24" fmla="*/ 86 w 92"/>
                <a:gd name="T25" fmla="*/ 186 h 334"/>
                <a:gd name="T26" fmla="*/ 86 w 92"/>
                <a:gd name="T27" fmla="*/ 236 h 334"/>
                <a:gd name="T28" fmla="*/ 84 w 92"/>
                <a:gd name="T29" fmla="*/ 279 h 334"/>
                <a:gd name="T30" fmla="*/ 79 w 92"/>
                <a:gd name="T31" fmla="*/ 314 h 334"/>
                <a:gd name="T32" fmla="*/ 75 w 92"/>
                <a:gd name="T33" fmla="*/ 334 h 334"/>
                <a:gd name="T34" fmla="*/ 76 w 92"/>
                <a:gd name="T35" fmla="*/ 334 h 334"/>
                <a:gd name="T36" fmla="*/ 78 w 92"/>
                <a:gd name="T37" fmla="*/ 333 h 334"/>
                <a:gd name="T38" fmla="*/ 78 w 92"/>
                <a:gd name="T39" fmla="*/ 333 h 334"/>
                <a:gd name="T40" fmla="*/ 79 w 92"/>
                <a:gd name="T41" fmla="*/ 333 h 334"/>
                <a:gd name="T42" fmla="*/ 84 w 92"/>
                <a:gd name="T43" fmla="*/ 311 h 334"/>
                <a:gd name="T44" fmla="*/ 88 w 92"/>
                <a:gd name="T45" fmla="*/ 277 h 334"/>
                <a:gd name="T46" fmla="*/ 92 w 92"/>
                <a:gd name="T47" fmla="*/ 232 h 334"/>
                <a:gd name="T48" fmla="*/ 91 w 92"/>
                <a:gd name="T49" fmla="*/ 183 h 334"/>
                <a:gd name="T50" fmla="*/ 84 w 92"/>
                <a:gd name="T51" fmla="*/ 131 h 334"/>
                <a:gd name="T52" fmla="*/ 68 w 92"/>
                <a:gd name="T53" fmla="*/ 81 h 334"/>
                <a:gd name="T54" fmla="*/ 42 w 92"/>
                <a:gd name="T55" fmla="*/ 36 h 334"/>
                <a:gd name="T56" fmla="*/ 3 w 92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2"/>
                <a:gd name="T88" fmla="*/ 0 h 334"/>
                <a:gd name="T89" fmla="*/ 92 w 92"/>
                <a:gd name="T90" fmla="*/ 334 h 33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2" h="334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39" y="40"/>
                  </a:lnTo>
                  <a:lnTo>
                    <a:pt x="65" y="85"/>
                  </a:lnTo>
                  <a:lnTo>
                    <a:pt x="81" y="135"/>
                  </a:lnTo>
                  <a:lnTo>
                    <a:pt x="86" y="186"/>
                  </a:lnTo>
                  <a:lnTo>
                    <a:pt x="86" y="236"/>
                  </a:lnTo>
                  <a:lnTo>
                    <a:pt x="84" y="279"/>
                  </a:lnTo>
                  <a:lnTo>
                    <a:pt x="79" y="314"/>
                  </a:lnTo>
                  <a:lnTo>
                    <a:pt x="75" y="334"/>
                  </a:lnTo>
                  <a:lnTo>
                    <a:pt x="76" y="334"/>
                  </a:lnTo>
                  <a:lnTo>
                    <a:pt x="78" y="333"/>
                  </a:lnTo>
                  <a:lnTo>
                    <a:pt x="79" y="333"/>
                  </a:lnTo>
                  <a:lnTo>
                    <a:pt x="84" y="311"/>
                  </a:lnTo>
                  <a:lnTo>
                    <a:pt x="88" y="277"/>
                  </a:lnTo>
                  <a:lnTo>
                    <a:pt x="92" y="232"/>
                  </a:lnTo>
                  <a:lnTo>
                    <a:pt x="91" y="183"/>
                  </a:lnTo>
                  <a:lnTo>
                    <a:pt x="84" y="131"/>
                  </a:lnTo>
                  <a:lnTo>
                    <a:pt x="68" y="81"/>
                  </a:lnTo>
                  <a:lnTo>
                    <a:pt x="42" y="3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1717" y="206"/>
              <a:ext cx="102" cy="308"/>
            </a:xfrm>
            <a:custGeom>
              <a:avLst/>
              <a:gdLst>
                <a:gd name="T0" fmla="*/ 86 w 102"/>
                <a:gd name="T1" fmla="*/ 43 h 308"/>
                <a:gd name="T2" fmla="*/ 82 w 102"/>
                <a:gd name="T3" fmla="*/ 33 h 308"/>
                <a:gd name="T4" fmla="*/ 77 w 102"/>
                <a:gd name="T5" fmla="*/ 23 h 308"/>
                <a:gd name="T6" fmla="*/ 70 w 102"/>
                <a:gd name="T7" fmla="*/ 14 h 308"/>
                <a:gd name="T8" fmla="*/ 62 w 102"/>
                <a:gd name="T9" fmla="*/ 9 h 308"/>
                <a:gd name="T10" fmla="*/ 50 w 102"/>
                <a:gd name="T11" fmla="*/ 4 h 308"/>
                <a:gd name="T12" fmla="*/ 37 w 102"/>
                <a:gd name="T13" fmla="*/ 0 h 308"/>
                <a:gd name="T14" fmla="*/ 20 w 102"/>
                <a:gd name="T15" fmla="*/ 0 h 308"/>
                <a:gd name="T16" fmla="*/ 0 w 102"/>
                <a:gd name="T17" fmla="*/ 0 h 308"/>
                <a:gd name="T18" fmla="*/ 1 w 102"/>
                <a:gd name="T19" fmla="*/ 6 h 308"/>
                <a:gd name="T20" fmla="*/ 7 w 102"/>
                <a:gd name="T21" fmla="*/ 22 h 308"/>
                <a:gd name="T22" fmla="*/ 16 w 102"/>
                <a:gd name="T23" fmla="*/ 45 h 308"/>
                <a:gd name="T24" fmla="*/ 24 w 102"/>
                <a:gd name="T25" fmla="*/ 73 h 308"/>
                <a:gd name="T26" fmla="*/ 34 w 102"/>
                <a:gd name="T27" fmla="*/ 107 h 308"/>
                <a:gd name="T28" fmla="*/ 43 w 102"/>
                <a:gd name="T29" fmla="*/ 140 h 308"/>
                <a:gd name="T30" fmla="*/ 50 w 102"/>
                <a:gd name="T31" fmla="*/ 173 h 308"/>
                <a:gd name="T32" fmla="*/ 54 w 102"/>
                <a:gd name="T33" fmla="*/ 203 h 308"/>
                <a:gd name="T34" fmla="*/ 53 w 102"/>
                <a:gd name="T35" fmla="*/ 251 h 308"/>
                <a:gd name="T36" fmla="*/ 44 w 102"/>
                <a:gd name="T37" fmla="*/ 284 h 308"/>
                <a:gd name="T38" fmla="*/ 34 w 102"/>
                <a:gd name="T39" fmla="*/ 302 h 308"/>
                <a:gd name="T40" fmla="*/ 30 w 102"/>
                <a:gd name="T41" fmla="*/ 308 h 308"/>
                <a:gd name="T42" fmla="*/ 63 w 102"/>
                <a:gd name="T43" fmla="*/ 302 h 308"/>
                <a:gd name="T44" fmla="*/ 66 w 102"/>
                <a:gd name="T45" fmla="*/ 298 h 308"/>
                <a:gd name="T46" fmla="*/ 73 w 102"/>
                <a:gd name="T47" fmla="*/ 285 h 308"/>
                <a:gd name="T48" fmla="*/ 82 w 102"/>
                <a:gd name="T49" fmla="*/ 263 h 308"/>
                <a:gd name="T50" fmla="*/ 92 w 102"/>
                <a:gd name="T51" fmla="*/ 235 h 308"/>
                <a:gd name="T52" fmla="*/ 99 w 102"/>
                <a:gd name="T53" fmla="*/ 197 h 308"/>
                <a:gd name="T54" fmla="*/ 102 w 102"/>
                <a:gd name="T55" fmla="*/ 154 h 308"/>
                <a:gd name="T56" fmla="*/ 98 w 102"/>
                <a:gd name="T57" fmla="*/ 102 h 308"/>
                <a:gd name="T58" fmla="*/ 86 w 102"/>
                <a:gd name="T59" fmla="*/ 43 h 3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2"/>
                <a:gd name="T91" fmla="*/ 0 h 308"/>
                <a:gd name="T92" fmla="*/ 102 w 102"/>
                <a:gd name="T93" fmla="*/ 308 h 3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2" h="308">
                  <a:moveTo>
                    <a:pt x="86" y="43"/>
                  </a:moveTo>
                  <a:lnTo>
                    <a:pt x="82" y="33"/>
                  </a:lnTo>
                  <a:lnTo>
                    <a:pt x="77" y="23"/>
                  </a:lnTo>
                  <a:lnTo>
                    <a:pt x="70" y="14"/>
                  </a:lnTo>
                  <a:lnTo>
                    <a:pt x="62" y="9"/>
                  </a:lnTo>
                  <a:lnTo>
                    <a:pt x="50" y="4"/>
                  </a:lnTo>
                  <a:lnTo>
                    <a:pt x="37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7" y="22"/>
                  </a:lnTo>
                  <a:lnTo>
                    <a:pt x="16" y="45"/>
                  </a:lnTo>
                  <a:lnTo>
                    <a:pt x="24" y="73"/>
                  </a:lnTo>
                  <a:lnTo>
                    <a:pt x="34" y="107"/>
                  </a:lnTo>
                  <a:lnTo>
                    <a:pt x="43" y="140"/>
                  </a:lnTo>
                  <a:lnTo>
                    <a:pt x="50" y="173"/>
                  </a:lnTo>
                  <a:lnTo>
                    <a:pt x="54" y="203"/>
                  </a:lnTo>
                  <a:lnTo>
                    <a:pt x="53" y="251"/>
                  </a:lnTo>
                  <a:lnTo>
                    <a:pt x="44" y="284"/>
                  </a:lnTo>
                  <a:lnTo>
                    <a:pt x="34" y="302"/>
                  </a:lnTo>
                  <a:lnTo>
                    <a:pt x="30" y="308"/>
                  </a:lnTo>
                  <a:lnTo>
                    <a:pt x="63" y="302"/>
                  </a:lnTo>
                  <a:lnTo>
                    <a:pt x="66" y="298"/>
                  </a:lnTo>
                  <a:lnTo>
                    <a:pt x="73" y="285"/>
                  </a:lnTo>
                  <a:lnTo>
                    <a:pt x="82" y="263"/>
                  </a:lnTo>
                  <a:lnTo>
                    <a:pt x="92" y="235"/>
                  </a:lnTo>
                  <a:lnTo>
                    <a:pt x="99" y="197"/>
                  </a:lnTo>
                  <a:lnTo>
                    <a:pt x="102" y="154"/>
                  </a:lnTo>
                  <a:lnTo>
                    <a:pt x="98" y="102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99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63"/>
            <p:cNvSpPr>
              <a:spLocks/>
            </p:cNvSpPr>
            <p:nvPr/>
          </p:nvSpPr>
          <p:spPr bwMode="auto">
            <a:xfrm>
              <a:off x="1751" y="173"/>
              <a:ext cx="69" cy="335"/>
            </a:xfrm>
            <a:custGeom>
              <a:avLst/>
              <a:gdLst>
                <a:gd name="T0" fmla="*/ 5 w 69"/>
                <a:gd name="T1" fmla="*/ 0 h 335"/>
                <a:gd name="T2" fmla="*/ 3 w 69"/>
                <a:gd name="T3" fmla="*/ 0 h 335"/>
                <a:gd name="T4" fmla="*/ 3 w 69"/>
                <a:gd name="T5" fmla="*/ 0 h 335"/>
                <a:gd name="T6" fmla="*/ 2 w 69"/>
                <a:gd name="T7" fmla="*/ 0 h 335"/>
                <a:gd name="T8" fmla="*/ 2 w 69"/>
                <a:gd name="T9" fmla="*/ 1 h 335"/>
                <a:gd name="T10" fmla="*/ 0 w 69"/>
                <a:gd name="T11" fmla="*/ 1 h 335"/>
                <a:gd name="T12" fmla="*/ 0 w 69"/>
                <a:gd name="T13" fmla="*/ 3 h 335"/>
                <a:gd name="T14" fmla="*/ 0 w 69"/>
                <a:gd name="T15" fmla="*/ 3 h 335"/>
                <a:gd name="T16" fmla="*/ 2 w 69"/>
                <a:gd name="T17" fmla="*/ 4 h 335"/>
                <a:gd name="T18" fmla="*/ 35 w 69"/>
                <a:gd name="T19" fmla="*/ 43 h 335"/>
                <a:gd name="T20" fmla="*/ 54 w 69"/>
                <a:gd name="T21" fmla="*/ 89 h 335"/>
                <a:gd name="T22" fmla="*/ 64 w 69"/>
                <a:gd name="T23" fmla="*/ 138 h 335"/>
                <a:gd name="T24" fmla="*/ 65 w 69"/>
                <a:gd name="T25" fmla="*/ 187 h 335"/>
                <a:gd name="T26" fmla="*/ 59 w 69"/>
                <a:gd name="T27" fmla="*/ 235 h 335"/>
                <a:gd name="T28" fmla="*/ 52 w 69"/>
                <a:gd name="T29" fmla="*/ 278 h 335"/>
                <a:gd name="T30" fmla="*/ 43 w 69"/>
                <a:gd name="T31" fmla="*/ 312 h 335"/>
                <a:gd name="T32" fmla="*/ 36 w 69"/>
                <a:gd name="T33" fmla="*/ 335 h 335"/>
                <a:gd name="T34" fmla="*/ 38 w 69"/>
                <a:gd name="T35" fmla="*/ 335 h 335"/>
                <a:gd name="T36" fmla="*/ 39 w 69"/>
                <a:gd name="T37" fmla="*/ 334 h 335"/>
                <a:gd name="T38" fmla="*/ 39 w 69"/>
                <a:gd name="T39" fmla="*/ 334 h 335"/>
                <a:gd name="T40" fmla="*/ 41 w 69"/>
                <a:gd name="T41" fmla="*/ 334 h 335"/>
                <a:gd name="T42" fmla="*/ 48 w 69"/>
                <a:gd name="T43" fmla="*/ 309 h 335"/>
                <a:gd name="T44" fmla="*/ 58 w 69"/>
                <a:gd name="T45" fmla="*/ 275 h 335"/>
                <a:gd name="T46" fmla="*/ 65 w 69"/>
                <a:gd name="T47" fmla="*/ 232 h 335"/>
                <a:gd name="T48" fmla="*/ 69 w 69"/>
                <a:gd name="T49" fmla="*/ 184 h 335"/>
                <a:gd name="T50" fmla="*/ 68 w 69"/>
                <a:gd name="T51" fmla="*/ 134 h 335"/>
                <a:gd name="T52" fmla="*/ 58 w 69"/>
                <a:gd name="T53" fmla="*/ 85 h 335"/>
                <a:gd name="T54" fmla="*/ 38 w 69"/>
                <a:gd name="T55" fmla="*/ 39 h 335"/>
                <a:gd name="T56" fmla="*/ 5 w 69"/>
                <a:gd name="T57" fmla="*/ 0 h 33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9"/>
                <a:gd name="T88" fmla="*/ 0 h 335"/>
                <a:gd name="T89" fmla="*/ 69 w 69"/>
                <a:gd name="T90" fmla="*/ 335 h 33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9" h="335">
                  <a:moveTo>
                    <a:pt x="5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35" y="43"/>
                  </a:lnTo>
                  <a:lnTo>
                    <a:pt x="54" y="89"/>
                  </a:lnTo>
                  <a:lnTo>
                    <a:pt x="64" y="138"/>
                  </a:lnTo>
                  <a:lnTo>
                    <a:pt x="65" y="187"/>
                  </a:lnTo>
                  <a:lnTo>
                    <a:pt x="59" y="235"/>
                  </a:lnTo>
                  <a:lnTo>
                    <a:pt x="52" y="278"/>
                  </a:lnTo>
                  <a:lnTo>
                    <a:pt x="43" y="312"/>
                  </a:lnTo>
                  <a:lnTo>
                    <a:pt x="36" y="335"/>
                  </a:lnTo>
                  <a:lnTo>
                    <a:pt x="38" y="335"/>
                  </a:lnTo>
                  <a:lnTo>
                    <a:pt x="39" y="334"/>
                  </a:lnTo>
                  <a:lnTo>
                    <a:pt x="41" y="334"/>
                  </a:lnTo>
                  <a:lnTo>
                    <a:pt x="48" y="309"/>
                  </a:lnTo>
                  <a:lnTo>
                    <a:pt x="58" y="275"/>
                  </a:lnTo>
                  <a:lnTo>
                    <a:pt x="65" y="232"/>
                  </a:lnTo>
                  <a:lnTo>
                    <a:pt x="69" y="184"/>
                  </a:lnTo>
                  <a:lnTo>
                    <a:pt x="68" y="134"/>
                  </a:lnTo>
                  <a:lnTo>
                    <a:pt x="58" y="85"/>
                  </a:lnTo>
                  <a:lnTo>
                    <a:pt x="38" y="3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64"/>
            <p:cNvSpPr>
              <a:spLocks/>
            </p:cNvSpPr>
            <p:nvPr/>
          </p:nvSpPr>
          <p:spPr bwMode="auto">
            <a:xfrm>
              <a:off x="1737" y="187"/>
              <a:ext cx="69" cy="323"/>
            </a:xfrm>
            <a:custGeom>
              <a:avLst/>
              <a:gdLst>
                <a:gd name="T0" fmla="*/ 4 w 69"/>
                <a:gd name="T1" fmla="*/ 0 h 323"/>
                <a:gd name="T2" fmla="*/ 4 w 69"/>
                <a:gd name="T3" fmla="*/ 0 h 323"/>
                <a:gd name="T4" fmla="*/ 3 w 69"/>
                <a:gd name="T5" fmla="*/ 0 h 323"/>
                <a:gd name="T6" fmla="*/ 3 w 69"/>
                <a:gd name="T7" fmla="*/ 0 h 323"/>
                <a:gd name="T8" fmla="*/ 1 w 69"/>
                <a:gd name="T9" fmla="*/ 0 h 323"/>
                <a:gd name="T10" fmla="*/ 0 w 69"/>
                <a:gd name="T11" fmla="*/ 2 h 323"/>
                <a:gd name="T12" fmla="*/ 0 w 69"/>
                <a:gd name="T13" fmla="*/ 2 h 323"/>
                <a:gd name="T14" fmla="*/ 0 w 69"/>
                <a:gd name="T15" fmla="*/ 3 h 323"/>
                <a:gd name="T16" fmla="*/ 1 w 69"/>
                <a:gd name="T17" fmla="*/ 5 h 323"/>
                <a:gd name="T18" fmla="*/ 32 w 69"/>
                <a:gd name="T19" fmla="*/ 41 h 323"/>
                <a:gd name="T20" fmla="*/ 52 w 69"/>
                <a:gd name="T21" fmla="*/ 81 h 323"/>
                <a:gd name="T22" fmla="*/ 62 w 69"/>
                <a:gd name="T23" fmla="*/ 127 h 323"/>
                <a:gd name="T24" fmla="*/ 65 w 69"/>
                <a:gd name="T25" fmla="*/ 172 h 323"/>
                <a:gd name="T26" fmla="*/ 62 w 69"/>
                <a:gd name="T27" fmla="*/ 218 h 323"/>
                <a:gd name="T28" fmla="*/ 56 w 69"/>
                <a:gd name="T29" fmla="*/ 259 h 323"/>
                <a:gd name="T30" fmla="*/ 47 w 69"/>
                <a:gd name="T31" fmla="*/ 295 h 323"/>
                <a:gd name="T32" fmla="*/ 40 w 69"/>
                <a:gd name="T33" fmla="*/ 323 h 323"/>
                <a:gd name="T34" fmla="*/ 42 w 69"/>
                <a:gd name="T35" fmla="*/ 321 h 323"/>
                <a:gd name="T36" fmla="*/ 43 w 69"/>
                <a:gd name="T37" fmla="*/ 321 h 323"/>
                <a:gd name="T38" fmla="*/ 45 w 69"/>
                <a:gd name="T39" fmla="*/ 321 h 323"/>
                <a:gd name="T40" fmla="*/ 46 w 69"/>
                <a:gd name="T41" fmla="*/ 321 h 323"/>
                <a:gd name="T42" fmla="*/ 53 w 69"/>
                <a:gd name="T43" fmla="*/ 293 h 323"/>
                <a:gd name="T44" fmla="*/ 62 w 69"/>
                <a:gd name="T45" fmla="*/ 257 h 323"/>
                <a:gd name="T46" fmla="*/ 68 w 69"/>
                <a:gd name="T47" fmla="*/ 215 h 323"/>
                <a:gd name="T48" fmla="*/ 69 w 69"/>
                <a:gd name="T49" fmla="*/ 169 h 323"/>
                <a:gd name="T50" fmla="*/ 66 w 69"/>
                <a:gd name="T51" fmla="*/ 123 h 323"/>
                <a:gd name="T52" fmla="*/ 55 w 69"/>
                <a:gd name="T53" fmla="*/ 78 h 323"/>
                <a:gd name="T54" fmla="*/ 36 w 69"/>
                <a:gd name="T55" fmla="*/ 36 h 323"/>
                <a:gd name="T56" fmla="*/ 4 w 69"/>
                <a:gd name="T57" fmla="*/ 0 h 3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9"/>
                <a:gd name="T88" fmla="*/ 0 h 323"/>
                <a:gd name="T89" fmla="*/ 69 w 69"/>
                <a:gd name="T90" fmla="*/ 323 h 3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9" h="323">
                  <a:moveTo>
                    <a:pt x="4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2" y="41"/>
                  </a:lnTo>
                  <a:lnTo>
                    <a:pt x="52" y="81"/>
                  </a:lnTo>
                  <a:lnTo>
                    <a:pt x="62" y="127"/>
                  </a:lnTo>
                  <a:lnTo>
                    <a:pt x="65" y="172"/>
                  </a:lnTo>
                  <a:lnTo>
                    <a:pt x="62" y="218"/>
                  </a:lnTo>
                  <a:lnTo>
                    <a:pt x="56" y="259"/>
                  </a:lnTo>
                  <a:lnTo>
                    <a:pt x="47" y="295"/>
                  </a:lnTo>
                  <a:lnTo>
                    <a:pt x="40" y="323"/>
                  </a:lnTo>
                  <a:lnTo>
                    <a:pt x="42" y="321"/>
                  </a:lnTo>
                  <a:lnTo>
                    <a:pt x="43" y="321"/>
                  </a:lnTo>
                  <a:lnTo>
                    <a:pt x="45" y="321"/>
                  </a:lnTo>
                  <a:lnTo>
                    <a:pt x="46" y="321"/>
                  </a:lnTo>
                  <a:lnTo>
                    <a:pt x="53" y="293"/>
                  </a:lnTo>
                  <a:lnTo>
                    <a:pt x="62" y="257"/>
                  </a:lnTo>
                  <a:lnTo>
                    <a:pt x="68" y="215"/>
                  </a:lnTo>
                  <a:lnTo>
                    <a:pt x="69" y="169"/>
                  </a:lnTo>
                  <a:lnTo>
                    <a:pt x="66" y="123"/>
                  </a:lnTo>
                  <a:lnTo>
                    <a:pt x="55" y="78"/>
                  </a:lnTo>
                  <a:lnTo>
                    <a:pt x="36" y="3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5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1718" y="206"/>
              <a:ext cx="56" cy="308"/>
            </a:xfrm>
            <a:custGeom>
              <a:avLst/>
              <a:gdLst>
                <a:gd name="T0" fmla="*/ 4 w 56"/>
                <a:gd name="T1" fmla="*/ 1 h 308"/>
                <a:gd name="T2" fmla="*/ 3 w 56"/>
                <a:gd name="T3" fmla="*/ 0 h 308"/>
                <a:gd name="T4" fmla="*/ 3 w 56"/>
                <a:gd name="T5" fmla="*/ 0 h 308"/>
                <a:gd name="T6" fmla="*/ 2 w 56"/>
                <a:gd name="T7" fmla="*/ 0 h 308"/>
                <a:gd name="T8" fmla="*/ 0 w 56"/>
                <a:gd name="T9" fmla="*/ 0 h 308"/>
                <a:gd name="T10" fmla="*/ 0 w 56"/>
                <a:gd name="T11" fmla="*/ 0 h 308"/>
                <a:gd name="T12" fmla="*/ 0 w 56"/>
                <a:gd name="T13" fmla="*/ 1 h 308"/>
                <a:gd name="T14" fmla="*/ 0 w 56"/>
                <a:gd name="T15" fmla="*/ 1 h 308"/>
                <a:gd name="T16" fmla="*/ 0 w 56"/>
                <a:gd name="T17" fmla="*/ 3 h 308"/>
                <a:gd name="T18" fmla="*/ 25 w 56"/>
                <a:gd name="T19" fmla="*/ 71 h 308"/>
                <a:gd name="T20" fmla="*/ 40 w 56"/>
                <a:gd name="T21" fmla="*/ 130 h 308"/>
                <a:gd name="T22" fmla="*/ 49 w 56"/>
                <a:gd name="T23" fmla="*/ 179 h 308"/>
                <a:gd name="T24" fmla="*/ 52 w 56"/>
                <a:gd name="T25" fmla="*/ 219 h 308"/>
                <a:gd name="T26" fmla="*/ 49 w 56"/>
                <a:gd name="T27" fmla="*/ 252 h 308"/>
                <a:gd name="T28" fmla="*/ 43 w 56"/>
                <a:gd name="T29" fmla="*/ 278 h 308"/>
                <a:gd name="T30" fmla="*/ 36 w 56"/>
                <a:gd name="T31" fmla="*/ 297 h 308"/>
                <a:gd name="T32" fmla="*/ 29 w 56"/>
                <a:gd name="T33" fmla="*/ 308 h 308"/>
                <a:gd name="T34" fmla="*/ 30 w 56"/>
                <a:gd name="T35" fmla="*/ 308 h 308"/>
                <a:gd name="T36" fmla="*/ 32 w 56"/>
                <a:gd name="T37" fmla="*/ 308 h 308"/>
                <a:gd name="T38" fmla="*/ 33 w 56"/>
                <a:gd name="T39" fmla="*/ 308 h 308"/>
                <a:gd name="T40" fmla="*/ 35 w 56"/>
                <a:gd name="T41" fmla="*/ 307 h 308"/>
                <a:gd name="T42" fmla="*/ 42 w 56"/>
                <a:gd name="T43" fmla="*/ 294 h 308"/>
                <a:gd name="T44" fmla="*/ 49 w 56"/>
                <a:gd name="T45" fmla="*/ 274 h 308"/>
                <a:gd name="T46" fmla="*/ 53 w 56"/>
                <a:gd name="T47" fmla="*/ 248 h 308"/>
                <a:gd name="T48" fmla="*/ 56 w 56"/>
                <a:gd name="T49" fmla="*/ 215 h 308"/>
                <a:gd name="T50" fmla="*/ 53 w 56"/>
                <a:gd name="T51" fmla="*/ 173 h 308"/>
                <a:gd name="T52" fmla="*/ 45 w 56"/>
                <a:gd name="T53" fmla="*/ 125 h 308"/>
                <a:gd name="T54" fmla="*/ 29 w 56"/>
                <a:gd name="T55" fmla="*/ 68 h 308"/>
                <a:gd name="T56" fmla="*/ 4 w 56"/>
                <a:gd name="T57" fmla="*/ 1 h 3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"/>
                <a:gd name="T88" fmla="*/ 0 h 308"/>
                <a:gd name="T89" fmla="*/ 56 w 56"/>
                <a:gd name="T90" fmla="*/ 308 h 3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" h="308">
                  <a:moveTo>
                    <a:pt x="4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5" y="71"/>
                  </a:lnTo>
                  <a:lnTo>
                    <a:pt x="40" y="130"/>
                  </a:lnTo>
                  <a:lnTo>
                    <a:pt x="49" y="179"/>
                  </a:lnTo>
                  <a:lnTo>
                    <a:pt x="52" y="219"/>
                  </a:lnTo>
                  <a:lnTo>
                    <a:pt x="49" y="252"/>
                  </a:lnTo>
                  <a:lnTo>
                    <a:pt x="43" y="278"/>
                  </a:lnTo>
                  <a:lnTo>
                    <a:pt x="36" y="297"/>
                  </a:lnTo>
                  <a:lnTo>
                    <a:pt x="29" y="308"/>
                  </a:lnTo>
                  <a:lnTo>
                    <a:pt x="30" y="308"/>
                  </a:lnTo>
                  <a:lnTo>
                    <a:pt x="32" y="308"/>
                  </a:lnTo>
                  <a:lnTo>
                    <a:pt x="33" y="308"/>
                  </a:lnTo>
                  <a:lnTo>
                    <a:pt x="35" y="307"/>
                  </a:lnTo>
                  <a:lnTo>
                    <a:pt x="42" y="294"/>
                  </a:lnTo>
                  <a:lnTo>
                    <a:pt x="49" y="274"/>
                  </a:lnTo>
                  <a:lnTo>
                    <a:pt x="53" y="248"/>
                  </a:lnTo>
                  <a:lnTo>
                    <a:pt x="56" y="215"/>
                  </a:lnTo>
                  <a:lnTo>
                    <a:pt x="53" y="173"/>
                  </a:lnTo>
                  <a:lnTo>
                    <a:pt x="45" y="125"/>
                  </a:lnTo>
                  <a:lnTo>
                    <a:pt x="29" y="68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5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1717" y="160"/>
              <a:ext cx="49" cy="49"/>
            </a:xfrm>
            <a:custGeom>
              <a:avLst/>
              <a:gdLst>
                <a:gd name="T0" fmla="*/ 49 w 49"/>
                <a:gd name="T1" fmla="*/ 0 h 49"/>
                <a:gd name="T2" fmla="*/ 49 w 49"/>
                <a:gd name="T3" fmla="*/ 1 h 49"/>
                <a:gd name="T4" fmla="*/ 49 w 49"/>
                <a:gd name="T5" fmla="*/ 1 h 49"/>
                <a:gd name="T6" fmla="*/ 49 w 49"/>
                <a:gd name="T7" fmla="*/ 3 h 49"/>
                <a:gd name="T8" fmla="*/ 49 w 49"/>
                <a:gd name="T9" fmla="*/ 4 h 49"/>
                <a:gd name="T10" fmla="*/ 4 w 49"/>
                <a:gd name="T11" fmla="*/ 49 h 49"/>
                <a:gd name="T12" fmla="*/ 3 w 49"/>
                <a:gd name="T13" fmla="*/ 49 h 49"/>
                <a:gd name="T14" fmla="*/ 3 w 49"/>
                <a:gd name="T15" fmla="*/ 49 h 49"/>
                <a:gd name="T16" fmla="*/ 1 w 49"/>
                <a:gd name="T17" fmla="*/ 49 h 49"/>
                <a:gd name="T18" fmla="*/ 0 w 49"/>
                <a:gd name="T19" fmla="*/ 49 h 49"/>
                <a:gd name="T20" fmla="*/ 0 w 49"/>
                <a:gd name="T21" fmla="*/ 47 h 49"/>
                <a:gd name="T22" fmla="*/ 0 w 49"/>
                <a:gd name="T23" fmla="*/ 46 h 49"/>
                <a:gd name="T24" fmla="*/ 0 w 49"/>
                <a:gd name="T25" fmla="*/ 46 h 49"/>
                <a:gd name="T26" fmla="*/ 0 w 49"/>
                <a:gd name="T27" fmla="*/ 45 h 49"/>
                <a:gd name="T28" fmla="*/ 44 w 49"/>
                <a:gd name="T29" fmla="*/ 0 h 49"/>
                <a:gd name="T30" fmla="*/ 46 w 49"/>
                <a:gd name="T31" fmla="*/ 0 h 49"/>
                <a:gd name="T32" fmla="*/ 47 w 49"/>
                <a:gd name="T33" fmla="*/ 0 h 49"/>
                <a:gd name="T34" fmla="*/ 47 w 49"/>
                <a:gd name="T35" fmla="*/ 0 h 49"/>
                <a:gd name="T36" fmla="*/ 49 w 49"/>
                <a:gd name="T37" fmla="*/ 0 h 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49"/>
                <a:gd name="T59" fmla="*/ 49 w 49"/>
                <a:gd name="T60" fmla="*/ 49 h 4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49">
                  <a:moveTo>
                    <a:pt x="49" y="0"/>
                  </a:moveTo>
                  <a:lnTo>
                    <a:pt x="49" y="1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5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1542" y="184"/>
              <a:ext cx="196" cy="339"/>
            </a:xfrm>
            <a:custGeom>
              <a:avLst/>
              <a:gdLst>
                <a:gd name="T0" fmla="*/ 38 w 196"/>
                <a:gd name="T1" fmla="*/ 80 h 339"/>
                <a:gd name="T2" fmla="*/ 51 w 196"/>
                <a:gd name="T3" fmla="*/ 64 h 339"/>
                <a:gd name="T4" fmla="*/ 65 w 196"/>
                <a:gd name="T5" fmla="*/ 49 h 339"/>
                <a:gd name="T6" fmla="*/ 82 w 196"/>
                <a:gd name="T7" fmla="*/ 36 h 339"/>
                <a:gd name="T8" fmla="*/ 101 w 196"/>
                <a:gd name="T9" fmla="*/ 26 h 339"/>
                <a:gd name="T10" fmla="*/ 121 w 196"/>
                <a:gd name="T11" fmla="*/ 19 h 339"/>
                <a:gd name="T12" fmla="*/ 144 w 196"/>
                <a:gd name="T13" fmla="*/ 12 h 339"/>
                <a:gd name="T14" fmla="*/ 169 w 196"/>
                <a:gd name="T15" fmla="*/ 8 h 339"/>
                <a:gd name="T16" fmla="*/ 195 w 196"/>
                <a:gd name="T17" fmla="*/ 6 h 339"/>
                <a:gd name="T18" fmla="*/ 196 w 196"/>
                <a:gd name="T19" fmla="*/ 5 h 339"/>
                <a:gd name="T20" fmla="*/ 196 w 196"/>
                <a:gd name="T21" fmla="*/ 5 h 339"/>
                <a:gd name="T22" fmla="*/ 196 w 196"/>
                <a:gd name="T23" fmla="*/ 5 h 339"/>
                <a:gd name="T24" fmla="*/ 196 w 196"/>
                <a:gd name="T25" fmla="*/ 3 h 339"/>
                <a:gd name="T26" fmla="*/ 196 w 196"/>
                <a:gd name="T27" fmla="*/ 2 h 339"/>
                <a:gd name="T28" fmla="*/ 195 w 196"/>
                <a:gd name="T29" fmla="*/ 2 h 339"/>
                <a:gd name="T30" fmla="*/ 195 w 196"/>
                <a:gd name="T31" fmla="*/ 0 h 339"/>
                <a:gd name="T32" fmla="*/ 193 w 196"/>
                <a:gd name="T33" fmla="*/ 0 h 339"/>
                <a:gd name="T34" fmla="*/ 166 w 196"/>
                <a:gd name="T35" fmla="*/ 2 h 339"/>
                <a:gd name="T36" fmla="*/ 141 w 196"/>
                <a:gd name="T37" fmla="*/ 6 h 339"/>
                <a:gd name="T38" fmla="*/ 118 w 196"/>
                <a:gd name="T39" fmla="*/ 13 h 339"/>
                <a:gd name="T40" fmla="*/ 98 w 196"/>
                <a:gd name="T41" fmla="*/ 22 h 339"/>
                <a:gd name="T42" fmla="*/ 78 w 196"/>
                <a:gd name="T43" fmla="*/ 32 h 339"/>
                <a:gd name="T44" fmla="*/ 61 w 196"/>
                <a:gd name="T45" fmla="*/ 45 h 339"/>
                <a:gd name="T46" fmla="*/ 46 w 196"/>
                <a:gd name="T47" fmla="*/ 59 h 339"/>
                <a:gd name="T48" fmla="*/ 33 w 196"/>
                <a:gd name="T49" fmla="*/ 77 h 339"/>
                <a:gd name="T50" fmla="*/ 16 w 196"/>
                <a:gd name="T51" fmla="*/ 111 h 339"/>
                <a:gd name="T52" fmla="*/ 5 w 196"/>
                <a:gd name="T53" fmla="*/ 149 h 339"/>
                <a:gd name="T54" fmla="*/ 0 w 196"/>
                <a:gd name="T55" fmla="*/ 188 h 339"/>
                <a:gd name="T56" fmla="*/ 2 w 196"/>
                <a:gd name="T57" fmla="*/ 226 h 339"/>
                <a:gd name="T58" fmla="*/ 5 w 196"/>
                <a:gd name="T59" fmla="*/ 262 h 339"/>
                <a:gd name="T60" fmla="*/ 10 w 196"/>
                <a:gd name="T61" fmla="*/ 294 h 339"/>
                <a:gd name="T62" fmla="*/ 16 w 196"/>
                <a:gd name="T63" fmla="*/ 320 h 339"/>
                <a:gd name="T64" fmla="*/ 20 w 196"/>
                <a:gd name="T65" fmla="*/ 339 h 339"/>
                <a:gd name="T66" fmla="*/ 22 w 196"/>
                <a:gd name="T67" fmla="*/ 339 h 339"/>
                <a:gd name="T68" fmla="*/ 23 w 196"/>
                <a:gd name="T69" fmla="*/ 339 h 339"/>
                <a:gd name="T70" fmla="*/ 25 w 196"/>
                <a:gd name="T71" fmla="*/ 339 h 339"/>
                <a:gd name="T72" fmla="*/ 26 w 196"/>
                <a:gd name="T73" fmla="*/ 339 h 339"/>
                <a:gd name="T74" fmla="*/ 22 w 196"/>
                <a:gd name="T75" fmla="*/ 321 h 339"/>
                <a:gd name="T76" fmla="*/ 16 w 196"/>
                <a:gd name="T77" fmla="*/ 296 h 339"/>
                <a:gd name="T78" fmla="*/ 10 w 196"/>
                <a:gd name="T79" fmla="*/ 264 h 339"/>
                <a:gd name="T80" fmla="*/ 6 w 196"/>
                <a:gd name="T81" fmla="*/ 228 h 339"/>
                <a:gd name="T82" fmla="*/ 6 w 196"/>
                <a:gd name="T83" fmla="*/ 189 h 339"/>
                <a:gd name="T84" fmla="*/ 9 w 196"/>
                <a:gd name="T85" fmla="*/ 150 h 339"/>
                <a:gd name="T86" fmla="*/ 20 w 196"/>
                <a:gd name="T87" fmla="*/ 114 h 339"/>
                <a:gd name="T88" fmla="*/ 38 w 196"/>
                <a:gd name="T89" fmla="*/ 80 h 33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6"/>
                <a:gd name="T136" fmla="*/ 0 h 339"/>
                <a:gd name="T137" fmla="*/ 196 w 196"/>
                <a:gd name="T138" fmla="*/ 339 h 33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6" h="339">
                  <a:moveTo>
                    <a:pt x="38" y="80"/>
                  </a:moveTo>
                  <a:lnTo>
                    <a:pt x="51" y="64"/>
                  </a:lnTo>
                  <a:lnTo>
                    <a:pt x="65" y="49"/>
                  </a:lnTo>
                  <a:lnTo>
                    <a:pt x="82" y="36"/>
                  </a:lnTo>
                  <a:lnTo>
                    <a:pt x="101" y="26"/>
                  </a:lnTo>
                  <a:lnTo>
                    <a:pt x="121" y="19"/>
                  </a:lnTo>
                  <a:lnTo>
                    <a:pt x="144" y="12"/>
                  </a:lnTo>
                  <a:lnTo>
                    <a:pt x="169" y="8"/>
                  </a:lnTo>
                  <a:lnTo>
                    <a:pt x="195" y="6"/>
                  </a:lnTo>
                  <a:lnTo>
                    <a:pt x="196" y="5"/>
                  </a:lnTo>
                  <a:lnTo>
                    <a:pt x="196" y="3"/>
                  </a:lnTo>
                  <a:lnTo>
                    <a:pt x="196" y="2"/>
                  </a:lnTo>
                  <a:lnTo>
                    <a:pt x="195" y="2"/>
                  </a:lnTo>
                  <a:lnTo>
                    <a:pt x="195" y="0"/>
                  </a:lnTo>
                  <a:lnTo>
                    <a:pt x="193" y="0"/>
                  </a:lnTo>
                  <a:lnTo>
                    <a:pt x="166" y="2"/>
                  </a:lnTo>
                  <a:lnTo>
                    <a:pt x="141" y="6"/>
                  </a:lnTo>
                  <a:lnTo>
                    <a:pt x="118" y="13"/>
                  </a:lnTo>
                  <a:lnTo>
                    <a:pt x="98" y="22"/>
                  </a:lnTo>
                  <a:lnTo>
                    <a:pt x="78" y="32"/>
                  </a:lnTo>
                  <a:lnTo>
                    <a:pt x="61" y="45"/>
                  </a:lnTo>
                  <a:lnTo>
                    <a:pt x="46" y="59"/>
                  </a:lnTo>
                  <a:lnTo>
                    <a:pt x="33" y="77"/>
                  </a:lnTo>
                  <a:lnTo>
                    <a:pt x="16" y="111"/>
                  </a:lnTo>
                  <a:lnTo>
                    <a:pt x="5" y="149"/>
                  </a:lnTo>
                  <a:lnTo>
                    <a:pt x="0" y="188"/>
                  </a:lnTo>
                  <a:lnTo>
                    <a:pt x="2" y="226"/>
                  </a:lnTo>
                  <a:lnTo>
                    <a:pt x="5" y="262"/>
                  </a:lnTo>
                  <a:lnTo>
                    <a:pt x="10" y="294"/>
                  </a:lnTo>
                  <a:lnTo>
                    <a:pt x="16" y="320"/>
                  </a:lnTo>
                  <a:lnTo>
                    <a:pt x="20" y="339"/>
                  </a:lnTo>
                  <a:lnTo>
                    <a:pt x="22" y="339"/>
                  </a:lnTo>
                  <a:lnTo>
                    <a:pt x="23" y="339"/>
                  </a:lnTo>
                  <a:lnTo>
                    <a:pt x="25" y="339"/>
                  </a:lnTo>
                  <a:lnTo>
                    <a:pt x="26" y="339"/>
                  </a:lnTo>
                  <a:lnTo>
                    <a:pt x="22" y="321"/>
                  </a:lnTo>
                  <a:lnTo>
                    <a:pt x="16" y="296"/>
                  </a:lnTo>
                  <a:lnTo>
                    <a:pt x="10" y="264"/>
                  </a:lnTo>
                  <a:lnTo>
                    <a:pt x="6" y="228"/>
                  </a:lnTo>
                  <a:lnTo>
                    <a:pt x="6" y="189"/>
                  </a:lnTo>
                  <a:lnTo>
                    <a:pt x="9" y="150"/>
                  </a:lnTo>
                  <a:lnTo>
                    <a:pt x="20" y="114"/>
                  </a:lnTo>
                  <a:lnTo>
                    <a:pt x="38" y="80"/>
                  </a:lnTo>
                  <a:close/>
                </a:path>
              </a:pathLst>
            </a:custGeom>
            <a:solidFill>
              <a:srgbClr val="5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1704" y="349"/>
              <a:ext cx="114" cy="30"/>
            </a:xfrm>
            <a:custGeom>
              <a:avLst/>
              <a:gdLst>
                <a:gd name="T0" fmla="*/ 0 w 114"/>
                <a:gd name="T1" fmla="*/ 30 h 30"/>
                <a:gd name="T2" fmla="*/ 1 w 114"/>
                <a:gd name="T3" fmla="*/ 28 h 30"/>
                <a:gd name="T4" fmla="*/ 4 w 114"/>
                <a:gd name="T5" fmla="*/ 25 h 30"/>
                <a:gd name="T6" fmla="*/ 11 w 114"/>
                <a:gd name="T7" fmla="*/ 21 h 30"/>
                <a:gd name="T8" fmla="*/ 20 w 114"/>
                <a:gd name="T9" fmla="*/ 17 h 30"/>
                <a:gd name="T10" fmla="*/ 31 w 114"/>
                <a:gd name="T11" fmla="*/ 12 h 30"/>
                <a:gd name="T12" fmla="*/ 46 w 114"/>
                <a:gd name="T13" fmla="*/ 10 h 30"/>
                <a:gd name="T14" fmla="*/ 65 w 114"/>
                <a:gd name="T15" fmla="*/ 7 h 30"/>
                <a:gd name="T16" fmla="*/ 86 w 114"/>
                <a:gd name="T17" fmla="*/ 8 h 30"/>
                <a:gd name="T18" fmla="*/ 99 w 114"/>
                <a:gd name="T19" fmla="*/ 8 h 30"/>
                <a:gd name="T20" fmla="*/ 108 w 114"/>
                <a:gd name="T21" fmla="*/ 5 h 30"/>
                <a:gd name="T22" fmla="*/ 112 w 114"/>
                <a:gd name="T23" fmla="*/ 1 h 30"/>
                <a:gd name="T24" fmla="*/ 114 w 114"/>
                <a:gd name="T25" fmla="*/ 0 h 30"/>
                <a:gd name="T26" fmla="*/ 114 w 114"/>
                <a:gd name="T27" fmla="*/ 2 h 30"/>
                <a:gd name="T28" fmla="*/ 111 w 114"/>
                <a:gd name="T29" fmla="*/ 8 h 30"/>
                <a:gd name="T30" fmla="*/ 102 w 114"/>
                <a:gd name="T31" fmla="*/ 15 h 30"/>
                <a:gd name="T32" fmla="*/ 83 w 114"/>
                <a:gd name="T33" fmla="*/ 17 h 30"/>
                <a:gd name="T34" fmla="*/ 66 w 114"/>
                <a:gd name="T35" fmla="*/ 17 h 30"/>
                <a:gd name="T36" fmla="*/ 50 w 114"/>
                <a:gd name="T37" fmla="*/ 18 h 30"/>
                <a:gd name="T38" fmla="*/ 36 w 114"/>
                <a:gd name="T39" fmla="*/ 20 h 30"/>
                <a:gd name="T40" fmla="*/ 23 w 114"/>
                <a:gd name="T41" fmla="*/ 23 h 30"/>
                <a:gd name="T42" fmla="*/ 13 w 114"/>
                <a:gd name="T43" fmla="*/ 25 h 30"/>
                <a:gd name="T44" fmla="*/ 5 w 114"/>
                <a:gd name="T45" fmla="*/ 27 h 30"/>
                <a:gd name="T46" fmla="*/ 1 w 114"/>
                <a:gd name="T47" fmla="*/ 30 h 30"/>
                <a:gd name="T48" fmla="*/ 0 w 114"/>
                <a:gd name="T49" fmla="*/ 3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30"/>
                <a:gd name="T77" fmla="*/ 114 w 114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30">
                  <a:moveTo>
                    <a:pt x="0" y="30"/>
                  </a:moveTo>
                  <a:lnTo>
                    <a:pt x="1" y="28"/>
                  </a:lnTo>
                  <a:lnTo>
                    <a:pt x="4" y="25"/>
                  </a:lnTo>
                  <a:lnTo>
                    <a:pt x="11" y="21"/>
                  </a:lnTo>
                  <a:lnTo>
                    <a:pt x="20" y="17"/>
                  </a:lnTo>
                  <a:lnTo>
                    <a:pt x="31" y="12"/>
                  </a:lnTo>
                  <a:lnTo>
                    <a:pt x="46" y="10"/>
                  </a:lnTo>
                  <a:lnTo>
                    <a:pt x="65" y="7"/>
                  </a:lnTo>
                  <a:lnTo>
                    <a:pt x="86" y="8"/>
                  </a:lnTo>
                  <a:lnTo>
                    <a:pt x="99" y="8"/>
                  </a:lnTo>
                  <a:lnTo>
                    <a:pt x="108" y="5"/>
                  </a:lnTo>
                  <a:lnTo>
                    <a:pt x="112" y="1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1" y="8"/>
                  </a:lnTo>
                  <a:lnTo>
                    <a:pt x="102" y="15"/>
                  </a:lnTo>
                  <a:lnTo>
                    <a:pt x="83" y="17"/>
                  </a:lnTo>
                  <a:lnTo>
                    <a:pt x="66" y="17"/>
                  </a:lnTo>
                  <a:lnTo>
                    <a:pt x="50" y="18"/>
                  </a:lnTo>
                  <a:lnTo>
                    <a:pt x="36" y="20"/>
                  </a:lnTo>
                  <a:lnTo>
                    <a:pt x="23" y="23"/>
                  </a:lnTo>
                  <a:lnTo>
                    <a:pt x="13" y="25"/>
                  </a:lnTo>
                  <a:lnTo>
                    <a:pt x="5" y="27"/>
                  </a:lnTo>
                  <a:lnTo>
                    <a:pt x="1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1757" y="361"/>
              <a:ext cx="53" cy="28"/>
            </a:xfrm>
            <a:custGeom>
              <a:avLst/>
              <a:gdLst>
                <a:gd name="T0" fmla="*/ 43 w 53"/>
                <a:gd name="T1" fmla="*/ 3 h 28"/>
                <a:gd name="T2" fmla="*/ 43 w 53"/>
                <a:gd name="T3" fmla="*/ 5 h 28"/>
                <a:gd name="T4" fmla="*/ 43 w 53"/>
                <a:gd name="T5" fmla="*/ 6 h 28"/>
                <a:gd name="T6" fmla="*/ 42 w 53"/>
                <a:gd name="T7" fmla="*/ 9 h 28"/>
                <a:gd name="T8" fmla="*/ 39 w 53"/>
                <a:gd name="T9" fmla="*/ 13 h 28"/>
                <a:gd name="T10" fmla="*/ 35 w 53"/>
                <a:gd name="T11" fmla="*/ 16 h 28"/>
                <a:gd name="T12" fmla="*/ 26 w 53"/>
                <a:gd name="T13" fmla="*/ 21 h 28"/>
                <a:gd name="T14" fmla="*/ 14 w 53"/>
                <a:gd name="T15" fmla="*/ 25 h 28"/>
                <a:gd name="T16" fmla="*/ 0 w 53"/>
                <a:gd name="T17" fmla="*/ 28 h 28"/>
                <a:gd name="T18" fmla="*/ 1 w 53"/>
                <a:gd name="T19" fmla="*/ 28 h 28"/>
                <a:gd name="T20" fmla="*/ 7 w 53"/>
                <a:gd name="T21" fmla="*/ 28 h 28"/>
                <a:gd name="T22" fmla="*/ 14 w 53"/>
                <a:gd name="T23" fmla="*/ 26 h 28"/>
                <a:gd name="T24" fmla="*/ 25 w 53"/>
                <a:gd name="T25" fmla="*/ 25 h 28"/>
                <a:gd name="T26" fmla="*/ 33 w 53"/>
                <a:gd name="T27" fmla="*/ 22 h 28"/>
                <a:gd name="T28" fmla="*/ 42 w 53"/>
                <a:gd name="T29" fmla="*/ 16 h 28"/>
                <a:gd name="T30" fmla="*/ 49 w 53"/>
                <a:gd name="T31" fmla="*/ 11 h 28"/>
                <a:gd name="T32" fmla="*/ 53 w 53"/>
                <a:gd name="T33" fmla="*/ 0 h 28"/>
                <a:gd name="T34" fmla="*/ 43 w 53"/>
                <a:gd name="T35" fmla="*/ 3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28"/>
                <a:gd name="T56" fmla="*/ 53 w 5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28">
                  <a:moveTo>
                    <a:pt x="43" y="3"/>
                  </a:moveTo>
                  <a:lnTo>
                    <a:pt x="43" y="5"/>
                  </a:lnTo>
                  <a:lnTo>
                    <a:pt x="43" y="6"/>
                  </a:lnTo>
                  <a:lnTo>
                    <a:pt x="42" y="9"/>
                  </a:lnTo>
                  <a:lnTo>
                    <a:pt x="39" y="13"/>
                  </a:lnTo>
                  <a:lnTo>
                    <a:pt x="35" y="16"/>
                  </a:lnTo>
                  <a:lnTo>
                    <a:pt x="26" y="21"/>
                  </a:lnTo>
                  <a:lnTo>
                    <a:pt x="14" y="25"/>
                  </a:lnTo>
                  <a:lnTo>
                    <a:pt x="0" y="28"/>
                  </a:lnTo>
                  <a:lnTo>
                    <a:pt x="1" y="28"/>
                  </a:lnTo>
                  <a:lnTo>
                    <a:pt x="7" y="28"/>
                  </a:lnTo>
                  <a:lnTo>
                    <a:pt x="14" y="26"/>
                  </a:lnTo>
                  <a:lnTo>
                    <a:pt x="25" y="25"/>
                  </a:lnTo>
                  <a:lnTo>
                    <a:pt x="33" y="22"/>
                  </a:lnTo>
                  <a:lnTo>
                    <a:pt x="42" y="16"/>
                  </a:lnTo>
                  <a:lnTo>
                    <a:pt x="49" y="11"/>
                  </a:lnTo>
                  <a:lnTo>
                    <a:pt x="53" y="0"/>
                  </a:lnTo>
                  <a:lnTo>
                    <a:pt x="43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989" y="760"/>
              <a:ext cx="425" cy="108"/>
            </a:xfrm>
            <a:custGeom>
              <a:avLst/>
              <a:gdLst>
                <a:gd name="T0" fmla="*/ 425 w 425"/>
                <a:gd name="T1" fmla="*/ 52 h 108"/>
                <a:gd name="T2" fmla="*/ 424 w 425"/>
                <a:gd name="T3" fmla="*/ 108 h 108"/>
                <a:gd name="T4" fmla="*/ 8 w 425"/>
                <a:gd name="T5" fmla="*/ 22 h 108"/>
                <a:gd name="T6" fmla="*/ 0 w 425"/>
                <a:gd name="T7" fmla="*/ 5 h 108"/>
                <a:gd name="T8" fmla="*/ 3 w 425"/>
                <a:gd name="T9" fmla="*/ 0 h 108"/>
                <a:gd name="T10" fmla="*/ 13 w 425"/>
                <a:gd name="T11" fmla="*/ 0 h 108"/>
                <a:gd name="T12" fmla="*/ 20 w 425"/>
                <a:gd name="T13" fmla="*/ 0 h 108"/>
                <a:gd name="T14" fmla="*/ 34 w 425"/>
                <a:gd name="T15" fmla="*/ 3 h 108"/>
                <a:gd name="T16" fmla="*/ 55 w 425"/>
                <a:gd name="T17" fmla="*/ 8 h 108"/>
                <a:gd name="T18" fmla="*/ 79 w 425"/>
                <a:gd name="T19" fmla="*/ 12 h 108"/>
                <a:gd name="T20" fmla="*/ 108 w 425"/>
                <a:gd name="T21" fmla="*/ 16 h 108"/>
                <a:gd name="T22" fmla="*/ 140 w 425"/>
                <a:gd name="T23" fmla="*/ 21 h 108"/>
                <a:gd name="T24" fmla="*/ 173 w 425"/>
                <a:gd name="T25" fmla="*/ 25 h 108"/>
                <a:gd name="T26" fmla="*/ 209 w 425"/>
                <a:gd name="T27" fmla="*/ 29 h 108"/>
                <a:gd name="T28" fmla="*/ 245 w 425"/>
                <a:gd name="T29" fmla="*/ 32 h 108"/>
                <a:gd name="T30" fmla="*/ 279 w 425"/>
                <a:gd name="T31" fmla="*/ 36 h 108"/>
                <a:gd name="T32" fmla="*/ 313 w 425"/>
                <a:gd name="T33" fmla="*/ 41 h 108"/>
                <a:gd name="T34" fmla="*/ 343 w 425"/>
                <a:gd name="T35" fmla="*/ 44 h 108"/>
                <a:gd name="T36" fmla="*/ 370 w 425"/>
                <a:gd name="T37" fmla="*/ 46 h 108"/>
                <a:gd name="T38" fmla="*/ 392 w 425"/>
                <a:gd name="T39" fmla="*/ 49 h 108"/>
                <a:gd name="T40" fmla="*/ 411 w 425"/>
                <a:gd name="T41" fmla="*/ 51 h 108"/>
                <a:gd name="T42" fmla="*/ 421 w 425"/>
                <a:gd name="T43" fmla="*/ 52 h 108"/>
                <a:gd name="T44" fmla="*/ 425 w 425"/>
                <a:gd name="T45" fmla="*/ 52 h 10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5"/>
                <a:gd name="T70" fmla="*/ 0 h 108"/>
                <a:gd name="T71" fmla="*/ 425 w 425"/>
                <a:gd name="T72" fmla="*/ 108 h 10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5" h="108">
                  <a:moveTo>
                    <a:pt x="425" y="52"/>
                  </a:moveTo>
                  <a:lnTo>
                    <a:pt x="424" y="108"/>
                  </a:lnTo>
                  <a:lnTo>
                    <a:pt x="8" y="22"/>
                  </a:lnTo>
                  <a:lnTo>
                    <a:pt x="0" y="5"/>
                  </a:lnTo>
                  <a:lnTo>
                    <a:pt x="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34" y="3"/>
                  </a:lnTo>
                  <a:lnTo>
                    <a:pt x="55" y="8"/>
                  </a:lnTo>
                  <a:lnTo>
                    <a:pt x="79" y="12"/>
                  </a:lnTo>
                  <a:lnTo>
                    <a:pt x="108" y="16"/>
                  </a:lnTo>
                  <a:lnTo>
                    <a:pt x="140" y="21"/>
                  </a:lnTo>
                  <a:lnTo>
                    <a:pt x="173" y="25"/>
                  </a:lnTo>
                  <a:lnTo>
                    <a:pt x="209" y="29"/>
                  </a:lnTo>
                  <a:lnTo>
                    <a:pt x="245" y="32"/>
                  </a:lnTo>
                  <a:lnTo>
                    <a:pt x="279" y="36"/>
                  </a:lnTo>
                  <a:lnTo>
                    <a:pt x="313" y="41"/>
                  </a:lnTo>
                  <a:lnTo>
                    <a:pt x="343" y="44"/>
                  </a:lnTo>
                  <a:lnTo>
                    <a:pt x="370" y="46"/>
                  </a:lnTo>
                  <a:lnTo>
                    <a:pt x="392" y="49"/>
                  </a:lnTo>
                  <a:lnTo>
                    <a:pt x="411" y="51"/>
                  </a:lnTo>
                  <a:lnTo>
                    <a:pt x="421" y="52"/>
                  </a:lnTo>
                  <a:lnTo>
                    <a:pt x="425" y="52"/>
                  </a:lnTo>
                  <a:close/>
                </a:path>
              </a:pathLst>
            </a:custGeom>
            <a:solidFill>
              <a:srgbClr val="FFBF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1642" y="629"/>
              <a:ext cx="91" cy="85"/>
            </a:xfrm>
            <a:custGeom>
              <a:avLst/>
              <a:gdLst>
                <a:gd name="T0" fmla="*/ 11 w 91"/>
                <a:gd name="T1" fmla="*/ 13 h 85"/>
                <a:gd name="T2" fmla="*/ 14 w 91"/>
                <a:gd name="T3" fmla="*/ 18 h 85"/>
                <a:gd name="T4" fmla="*/ 20 w 91"/>
                <a:gd name="T5" fmla="*/ 21 h 85"/>
                <a:gd name="T6" fmla="*/ 26 w 91"/>
                <a:gd name="T7" fmla="*/ 25 h 85"/>
                <a:gd name="T8" fmla="*/ 36 w 91"/>
                <a:gd name="T9" fmla="*/ 25 h 85"/>
                <a:gd name="T10" fmla="*/ 41 w 91"/>
                <a:gd name="T11" fmla="*/ 23 h 85"/>
                <a:gd name="T12" fmla="*/ 47 w 91"/>
                <a:gd name="T13" fmla="*/ 22 h 85"/>
                <a:gd name="T14" fmla="*/ 53 w 91"/>
                <a:gd name="T15" fmla="*/ 19 h 85"/>
                <a:gd name="T16" fmla="*/ 60 w 91"/>
                <a:gd name="T17" fmla="*/ 15 h 85"/>
                <a:gd name="T18" fmla="*/ 66 w 91"/>
                <a:gd name="T19" fmla="*/ 12 h 85"/>
                <a:gd name="T20" fmla="*/ 73 w 91"/>
                <a:gd name="T21" fmla="*/ 8 h 85"/>
                <a:gd name="T22" fmla="*/ 79 w 91"/>
                <a:gd name="T23" fmla="*/ 5 h 85"/>
                <a:gd name="T24" fmla="*/ 83 w 91"/>
                <a:gd name="T25" fmla="*/ 2 h 85"/>
                <a:gd name="T26" fmla="*/ 86 w 91"/>
                <a:gd name="T27" fmla="*/ 0 h 85"/>
                <a:gd name="T28" fmla="*/ 89 w 91"/>
                <a:gd name="T29" fmla="*/ 0 h 85"/>
                <a:gd name="T30" fmla="*/ 91 w 91"/>
                <a:gd name="T31" fmla="*/ 0 h 85"/>
                <a:gd name="T32" fmla="*/ 91 w 91"/>
                <a:gd name="T33" fmla="*/ 0 h 85"/>
                <a:gd name="T34" fmla="*/ 0 w 91"/>
                <a:gd name="T35" fmla="*/ 85 h 85"/>
                <a:gd name="T36" fmla="*/ 10 w 91"/>
                <a:gd name="T37" fmla="*/ 13 h 85"/>
                <a:gd name="T38" fmla="*/ 10 w 91"/>
                <a:gd name="T39" fmla="*/ 13 h 85"/>
                <a:gd name="T40" fmla="*/ 11 w 91"/>
                <a:gd name="T41" fmla="*/ 13 h 85"/>
                <a:gd name="T42" fmla="*/ 11 w 91"/>
                <a:gd name="T43" fmla="*/ 13 h 85"/>
                <a:gd name="T44" fmla="*/ 11 w 91"/>
                <a:gd name="T45" fmla="*/ 13 h 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1"/>
                <a:gd name="T70" fmla="*/ 0 h 85"/>
                <a:gd name="T71" fmla="*/ 91 w 91"/>
                <a:gd name="T72" fmla="*/ 85 h 8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1" h="85">
                  <a:moveTo>
                    <a:pt x="11" y="13"/>
                  </a:moveTo>
                  <a:lnTo>
                    <a:pt x="14" y="18"/>
                  </a:lnTo>
                  <a:lnTo>
                    <a:pt x="20" y="21"/>
                  </a:lnTo>
                  <a:lnTo>
                    <a:pt x="26" y="25"/>
                  </a:lnTo>
                  <a:lnTo>
                    <a:pt x="36" y="25"/>
                  </a:lnTo>
                  <a:lnTo>
                    <a:pt x="41" y="23"/>
                  </a:lnTo>
                  <a:lnTo>
                    <a:pt x="47" y="22"/>
                  </a:lnTo>
                  <a:lnTo>
                    <a:pt x="53" y="19"/>
                  </a:lnTo>
                  <a:lnTo>
                    <a:pt x="60" y="15"/>
                  </a:lnTo>
                  <a:lnTo>
                    <a:pt x="66" y="12"/>
                  </a:lnTo>
                  <a:lnTo>
                    <a:pt x="73" y="8"/>
                  </a:lnTo>
                  <a:lnTo>
                    <a:pt x="79" y="5"/>
                  </a:lnTo>
                  <a:lnTo>
                    <a:pt x="83" y="2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0" y="85"/>
                  </a:lnTo>
                  <a:lnTo>
                    <a:pt x="10" y="13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1395" y="580"/>
              <a:ext cx="404" cy="293"/>
            </a:xfrm>
            <a:custGeom>
              <a:avLst/>
              <a:gdLst>
                <a:gd name="T0" fmla="*/ 309 w 404"/>
                <a:gd name="T1" fmla="*/ 35 h 293"/>
                <a:gd name="T2" fmla="*/ 332 w 404"/>
                <a:gd name="T3" fmla="*/ 19 h 293"/>
                <a:gd name="T4" fmla="*/ 352 w 404"/>
                <a:gd name="T5" fmla="*/ 9 h 293"/>
                <a:gd name="T6" fmla="*/ 366 w 404"/>
                <a:gd name="T7" fmla="*/ 3 h 293"/>
                <a:gd name="T8" fmla="*/ 378 w 404"/>
                <a:gd name="T9" fmla="*/ 0 h 293"/>
                <a:gd name="T10" fmla="*/ 387 w 404"/>
                <a:gd name="T11" fmla="*/ 2 h 293"/>
                <a:gd name="T12" fmla="*/ 394 w 404"/>
                <a:gd name="T13" fmla="*/ 6 h 293"/>
                <a:gd name="T14" fmla="*/ 398 w 404"/>
                <a:gd name="T15" fmla="*/ 10 h 293"/>
                <a:gd name="T16" fmla="*/ 401 w 404"/>
                <a:gd name="T17" fmla="*/ 18 h 293"/>
                <a:gd name="T18" fmla="*/ 404 w 404"/>
                <a:gd name="T19" fmla="*/ 29 h 293"/>
                <a:gd name="T20" fmla="*/ 399 w 404"/>
                <a:gd name="T21" fmla="*/ 42 h 293"/>
                <a:gd name="T22" fmla="*/ 392 w 404"/>
                <a:gd name="T23" fmla="*/ 54 h 293"/>
                <a:gd name="T24" fmla="*/ 382 w 404"/>
                <a:gd name="T25" fmla="*/ 64 h 293"/>
                <a:gd name="T26" fmla="*/ 371 w 404"/>
                <a:gd name="T27" fmla="*/ 74 h 293"/>
                <a:gd name="T28" fmla="*/ 361 w 404"/>
                <a:gd name="T29" fmla="*/ 81 h 293"/>
                <a:gd name="T30" fmla="*/ 353 w 404"/>
                <a:gd name="T31" fmla="*/ 85 h 293"/>
                <a:gd name="T32" fmla="*/ 350 w 404"/>
                <a:gd name="T33" fmla="*/ 87 h 293"/>
                <a:gd name="T34" fmla="*/ 12 w 404"/>
                <a:gd name="T35" fmla="*/ 293 h 293"/>
                <a:gd name="T36" fmla="*/ 0 w 404"/>
                <a:gd name="T37" fmla="*/ 228 h 293"/>
                <a:gd name="T38" fmla="*/ 309 w 404"/>
                <a:gd name="T39" fmla="*/ 35 h 2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04"/>
                <a:gd name="T61" fmla="*/ 0 h 293"/>
                <a:gd name="T62" fmla="*/ 404 w 404"/>
                <a:gd name="T63" fmla="*/ 293 h 2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04" h="293">
                  <a:moveTo>
                    <a:pt x="309" y="35"/>
                  </a:moveTo>
                  <a:lnTo>
                    <a:pt x="332" y="19"/>
                  </a:lnTo>
                  <a:lnTo>
                    <a:pt x="352" y="9"/>
                  </a:lnTo>
                  <a:lnTo>
                    <a:pt x="366" y="3"/>
                  </a:lnTo>
                  <a:lnTo>
                    <a:pt x="378" y="0"/>
                  </a:lnTo>
                  <a:lnTo>
                    <a:pt x="387" y="2"/>
                  </a:lnTo>
                  <a:lnTo>
                    <a:pt x="394" y="6"/>
                  </a:lnTo>
                  <a:lnTo>
                    <a:pt x="398" y="10"/>
                  </a:lnTo>
                  <a:lnTo>
                    <a:pt x="401" y="18"/>
                  </a:lnTo>
                  <a:lnTo>
                    <a:pt x="404" y="29"/>
                  </a:lnTo>
                  <a:lnTo>
                    <a:pt x="399" y="42"/>
                  </a:lnTo>
                  <a:lnTo>
                    <a:pt x="392" y="54"/>
                  </a:lnTo>
                  <a:lnTo>
                    <a:pt x="382" y="64"/>
                  </a:lnTo>
                  <a:lnTo>
                    <a:pt x="371" y="74"/>
                  </a:lnTo>
                  <a:lnTo>
                    <a:pt x="361" y="81"/>
                  </a:lnTo>
                  <a:lnTo>
                    <a:pt x="353" y="85"/>
                  </a:lnTo>
                  <a:lnTo>
                    <a:pt x="350" y="87"/>
                  </a:lnTo>
                  <a:lnTo>
                    <a:pt x="12" y="293"/>
                  </a:lnTo>
                  <a:lnTo>
                    <a:pt x="0" y="228"/>
                  </a:lnTo>
                  <a:lnTo>
                    <a:pt x="309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1611" y="475"/>
              <a:ext cx="117" cy="71"/>
            </a:xfrm>
            <a:custGeom>
              <a:avLst/>
              <a:gdLst>
                <a:gd name="T0" fmla="*/ 117 w 117"/>
                <a:gd name="T1" fmla="*/ 5 h 71"/>
                <a:gd name="T2" fmla="*/ 114 w 117"/>
                <a:gd name="T3" fmla="*/ 10 h 71"/>
                <a:gd name="T4" fmla="*/ 107 w 117"/>
                <a:gd name="T5" fmla="*/ 26 h 71"/>
                <a:gd name="T6" fmla="*/ 96 w 117"/>
                <a:gd name="T7" fmla="*/ 45 h 71"/>
                <a:gd name="T8" fmla="*/ 81 w 117"/>
                <a:gd name="T9" fmla="*/ 62 h 71"/>
                <a:gd name="T10" fmla="*/ 64 w 117"/>
                <a:gd name="T11" fmla="*/ 71 h 71"/>
                <a:gd name="T12" fmla="*/ 44 w 117"/>
                <a:gd name="T13" fmla="*/ 68 h 71"/>
                <a:gd name="T14" fmla="*/ 22 w 117"/>
                <a:gd name="T15" fmla="*/ 48 h 71"/>
                <a:gd name="T16" fmla="*/ 0 w 117"/>
                <a:gd name="T17" fmla="*/ 3 h 71"/>
                <a:gd name="T18" fmla="*/ 3 w 117"/>
                <a:gd name="T19" fmla="*/ 3 h 71"/>
                <a:gd name="T20" fmla="*/ 9 w 117"/>
                <a:gd name="T21" fmla="*/ 2 h 71"/>
                <a:gd name="T22" fmla="*/ 21 w 117"/>
                <a:gd name="T23" fmla="*/ 2 h 71"/>
                <a:gd name="T24" fmla="*/ 35 w 117"/>
                <a:gd name="T25" fmla="*/ 0 h 71"/>
                <a:gd name="T26" fmla="*/ 52 w 117"/>
                <a:gd name="T27" fmla="*/ 0 h 71"/>
                <a:gd name="T28" fmla="*/ 71 w 117"/>
                <a:gd name="T29" fmla="*/ 0 h 71"/>
                <a:gd name="T30" fmla="*/ 94 w 117"/>
                <a:gd name="T31" fmla="*/ 2 h 71"/>
                <a:gd name="T32" fmla="*/ 117 w 117"/>
                <a:gd name="T33" fmla="*/ 5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7"/>
                <a:gd name="T52" fmla="*/ 0 h 71"/>
                <a:gd name="T53" fmla="*/ 117 w 117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7" h="71">
                  <a:moveTo>
                    <a:pt x="117" y="5"/>
                  </a:moveTo>
                  <a:lnTo>
                    <a:pt x="114" y="10"/>
                  </a:lnTo>
                  <a:lnTo>
                    <a:pt x="107" y="26"/>
                  </a:lnTo>
                  <a:lnTo>
                    <a:pt x="96" y="45"/>
                  </a:lnTo>
                  <a:lnTo>
                    <a:pt x="81" y="62"/>
                  </a:lnTo>
                  <a:lnTo>
                    <a:pt x="64" y="71"/>
                  </a:lnTo>
                  <a:lnTo>
                    <a:pt x="44" y="68"/>
                  </a:lnTo>
                  <a:lnTo>
                    <a:pt x="22" y="48"/>
                  </a:lnTo>
                  <a:lnTo>
                    <a:pt x="0" y="3"/>
                  </a:lnTo>
                  <a:lnTo>
                    <a:pt x="3" y="3"/>
                  </a:lnTo>
                  <a:lnTo>
                    <a:pt x="9" y="2"/>
                  </a:lnTo>
                  <a:lnTo>
                    <a:pt x="21" y="2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71" y="0"/>
                  </a:lnTo>
                  <a:lnTo>
                    <a:pt x="94" y="2"/>
                  </a:lnTo>
                  <a:lnTo>
                    <a:pt x="117" y="5"/>
                  </a:lnTo>
                  <a:close/>
                </a:path>
              </a:pathLst>
            </a:custGeom>
            <a:solidFill>
              <a:srgbClr val="B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1614" y="481"/>
              <a:ext cx="110" cy="53"/>
            </a:xfrm>
            <a:custGeom>
              <a:avLst/>
              <a:gdLst>
                <a:gd name="T0" fmla="*/ 110 w 110"/>
                <a:gd name="T1" fmla="*/ 1 h 53"/>
                <a:gd name="T2" fmla="*/ 107 w 110"/>
                <a:gd name="T3" fmla="*/ 6 h 53"/>
                <a:gd name="T4" fmla="*/ 101 w 110"/>
                <a:gd name="T5" fmla="*/ 19 h 53"/>
                <a:gd name="T6" fmla="*/ 90 w 110"/>
                <a:gd name="T7" fmla="*/ 33 h 53"/>
                <a:gd name="T8" fmla="*/ 77 w 110"/>
                <a:gd name="T9" fmla="*/ 46 h 53"/>
                <a:gd name="T10" fmla="*/ 59 w 110"/>
                <a:gd name="T11" fmla="*/ 53 h 53"/>
                <a:gd name="T12" fmla="*/ 41 w 110"/>
                <a:gd name="T13" fmla="*/ 52 h 53"/>
                <a:gd name="T14" fmla="*/ 20 w 110"/>
                <a:gd name="T15" fmla="*/ 35 h 53"/>
                <a:gd name="T16" fmla="*/ 0 w 110"/>
                <a:gd name="T17" fmla="*/ 0 h 53"/>
                <a:gd name="T18" fmla="*/ 3 w 110"/>
                <a:gd name="T19" fmla="*/ 0 h 53"/>
                <a:gd name="T20" fmla="*/ 10 w 110"/>
                <a:gd name="T21" fmla="*/ 1 h 53"/>
                <a:gd name="T22" fmla="*/ 22 w 110"/>
                <a:gd name="T23" fmla="*/ 1 h 53"/>
                <a:gd name="T24" fmla="*/ 38 w 110"/>
                <a:gd name="T25" fmla="*/ 3 h 53"/>
                <a:gd name="T26" fmla="*/ 54 w 110"/>
                <a:gd name="T27" fmla="*/ 3 h 53"/>
                <a:gd name="T28" fmla="*/ 72 w 110"/>
                <a:gd name="T29" fmla="*/ 3 h 53"/>
                <a:gd name="T30" fmla="*/ 91 w 110"/>
                <a:gd name="T31" fmla="*/ 3 h 53"/>
                <a:gd name="T32" fmla="*/ 110 w 110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0"/>
                <a:gd name="T52" fmla="*/ 0 h 53"/>
                <a:gd name="T53" fmla="*/ 110 w 110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0" h="53">
                  <a:moveTo>
                    <a:pt x="110" y="1"/>
                  </a:moveTo>
                  <a:lnTo>
                    <a:pt x="107" y="6"/>
                  </a:lnTo>
                  <a:lnTo>
                    <a:pt x="101" y="19"/>
                  </a:lnTo>
                  <a:lnTo>
                    <a:pt x="90" y="33"/>
                  </a:lnTo>
                  <a:lnTo>
                    <a:pt x="77" y="46"/>
                  </a:lnTo>
                  <a:lnTo>
                    <a:pt x="59" y="53"/>
                  </a:lnTo>
                  <a:lnTo>
                    <a:pt x="41" y="52"/>
                  </a:lnTo>
                  <a:lnTo>
                    <a:pt x="20" y="35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1"/>
                  </a:lnTo>
                  <a:lnTo>
                    <a:pt x="22" y="1"/>
                  </a:lnTo>
                  <a:lnTo>
                    <a:pt x="38" y="3"/>
                  </a:lnTo>
                  <a:lnTo>
                    <a:pt x="54" y="3"/>
                  </a:lnTo>
                  <a:lnTo>
                    <a:pt x="72" y="3"/>
                  </a:lnTo>
                  <a:lnTo>
                    <a:pt x="91" y="3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1656" y="539"/>
              <a:ext cx="13" cy="4"/>
            </a:xfrm>
            <a:custGeom>
              <a:avLst/>
              <a:gdLst>
                <a:gd name="T0" fmla="*/ 0 w 13"/>
                <a:gd name="T1" fmla="*/ 1 h 4"/>
                <a:gd name="T2" fmla="*/ 0 w 13"/>
                <a:gd name="T3" fmla="*/ 3 h 4"/>
                <a:gd name="T4" fmla="*/ 2 w 13"/>
                <a:gd name="T5" fmla="*/ 3 h 4"/>
                <a:gd name="T6" fmla="*/ 4 w 13"/>
                <a:gd name="T7" fmla="*/ 4 h 4"/>
                <a:gd name="T8" fmla="*/ 6 w 13"/>
                <a:gd name="T9" fmla="*/ 4 h 4"/>
                <a:gd name="T10" fmla="*/ 9 w 13"/>
                <a:gd name="T11" fmla="*/ 4 h 4"/>
                <a:gd name="T12" fmla="*/ 12 w 13"/>
                <a:gd name="T13" fmla="*/ 4 h 4"/>
                <a:gd name="T14" fmla="*/ 13 w 13"/>
                <a:gd name="T15" fmla="*/ 4 h 4"/>
                <a:gd name="T16" fmla="*/ 13 w 13"/>
                <a:gd name="T17" fmla="*/ 3 h 4"/>
                <a:gd name="T18" fmla="*/ 13 w 13"/>
                <a:gd name="T19" fmla="*/ 1 h 4"/>
                <a:gd name="T20" fmla="*/ 12 w 13"/>
                <a:gd name="T21" fmla="*/ 1 h 4"/>
                <a:gd name="T22" fmla="*/ 9 w 13"/>
                <a:gd name="T23" fmla="*/ 0 h 4"/>
                <a:gd name="T24" fmla="*/ 7 w 13"/>
                <a:gd name="T25" fmla="*/ 0 h 4"/>
                <a:gd name="T26" fmla="*/ 4 w 13"/>
                <a:gd name="T27" fmla="*/ 0 h 4"/>
                <a:gd name="T28" fmla="*/ 2 w 13"/>
                <a:gd name="T29" fmla="*/ 0 h 4"/>
                <a:gd name="T30" fmla="*/ 0 w 13"/>
                <a:gd name="T31" fmla="*/ 0 h 4"/>
                <a:gd name="T32" fmla="*/ 0 w 13"/>
                <a:gd name="T33" fmla="*/ 1 h 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4"/>
                <a:gd name="T53" fmla="*/ 13 w 13"/>
                <a:gd name="T54" fmla="*/ 4 h 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4">
                  <a:moveTo>
                    <a:pt x="0" y="1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4"/>
                  </a:lnTo>
                  <a:lnTo>
                    <a:pt x="6" y="4"/>
                  </a:lnTo>
                  <a:lnTo>
                    <a:pt x="9" y="4"/>
                  </a:lnTo>
                  <a:lnTo>
                    <a:pt x="12" y="4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99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1551" y="344"/>
              <a:ext cx="96" cy="38"/>
            </a:xfrm>
            <a:custGeom>
              <a:avLst/>
              <a:gdLst>
                <a:gd name="T0" fmla="*/ 23 w 96"/>
                <a:gd name="T1" fmla="*/ 32 h 38"/>
                <a:gd name="T2" fmla="*/ 34 w 96"/>
                <a:gd name="T3" fmla="*/ 35 h 38"/>
                <a:gd name="T4" fmla="*/ 43 w 96"/>
                <a:gd name="T5" fmla="*/ 38 h 38"/>
                <a:gd name="T6" fmla="*/ 52 w 96"/>
                <a:gd name="T7" fmla="*/ 38 h 38"/>
                <a:gd name="T8" fmla="*/ 60 w 96"/>
                <a:gd name="T9" fmla="*/ 38 h 38"/>
                <a:gd name="T10" fmla="*/ 68 w 96"/>
                <a:gd name="T11" fmla="*/ 38 h 38"/>
                <a:gd name="T12" fmla="*/ 76 w 96"/>
                <a:gd name="T13" fmla="*/ 36 h 38"/>
                <a:gd name="T14" fmla="*/ 86 w 96"/>
                <a:gd name="T15" fmla="*/ 33 h 38"/>
                <a:gd name="T16" fmla="*/ 96 w 96"/>
                <a:gd name="T17" fmla="*/ 32 h 38"/>
                <a:gd name="T18" fmla="*/ 94 w 96"/>
                <a:gd name="T19" fmla="*/ 29 h 38"/>
                <a:gd name="T20" fmla="*/ 85 w 96"/>
                <a:gd name="T21" fmla="*/ 25 h 38"/>
                <a:gd name="T22" fmla="*/ 72 w 96"/>
                <a:gd name="T23" fmla="*/ 17 h 38"/>
                <a:gd name="T24" fmla="*/ 58 w 96"/>
                <a:gd name="T25" fmla="*/ 9 h 38"/>
                <a:gd name="T26" fmla="*/ 42 w 96"/>
                <a:gd name="T27" fmla="*/ 3 h 38"/>
                <a:gd name="T28" fmla="*/ 26 w 96"/>
                <a:gd name="T29" fmla="*/ 0 h 38"/>
                <a:gd name="T30" fmla="*/ 11 w 96"/>
                <a:gd name="T31" fmla="*/ 3 h 38"/>
                <a:gd name="T32" fmla="*/ 1 w 96"/>
                <a:gd name="T33" fmla="*/ 12 h 38"/>
                <a:gd name="T34" fmla="*/ 0 w 96"/>
                <a:gd name="T35" fmla="*/ 13 h 38"/>
                <a:gd name="T36" fmla="*/ 1 w 96"/>
                <a:gd name="T37" fmla="*/ 17 h 38"/>
                <a:gd name="T38" fmla="*/ 7 w 96"/>
                <a:gd name="T39" fmla="*/ 25 h 38"/>
                <a:gd name="T40" fmla="*/ 23 w 96"/>
                <a:gd name="T41" fmla="*/ 32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38"/>
                <a:gd name="T65" fmla="*/ 96 w 96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38">
                  <a:moveTo>
                    <a:pt x="23" y="32"/>
                  </a:moveTo>
                  <a:lnTo>
                    <a:pt x="34" y="35"/>
                  </a:lnTo>
                  <a:lnTo>
                    <a:pt x="43" y="38"/>
                  </a:lnTo>
                  <a:lnTo>
                    <a:pt x="52" y="38"/>
                  </a:lnTo>
                  <a:lnTo>
                    <a:pt x="60" y="38"/>
                  </a:lnTo>
                  <a:lnTo>
                    <a:pt x="68" y="38"/>
                  </a:lnTo>
                  <a:lnTo>
                    <a:pt x="76" y="36"/>
                  </a:lnTo>
                  <a:lnTo>
                    <a:pt x="86" y="33"/>
                  </a:lnTo>
                  <a:lnTo>
                    <a:pt x="96" y="32"/>
                  </a:lnTo>
                  <a:lnTo>
                    <a:pt x="94" y="29"/>
                  </a:lnTo>
                  <a:lnTo>
                    <a:pt x="85" y="25"/>
                  </a:lnTo>
                  <a:lnTo>
                    <a:pt x="72" y="17"/>
                  </a:lnTo>
                  <a:lnTo>
                    <a:pt x="58" y="9"/>
                  </a:lnTo>
                  <a:lnTo>
                    <a:pt x="42" y="3"/>
                  </a:lnTo>
                  <a:lnTo>
                    <a:pt x="26" y="0"/>
                  </a:lnTo>
                  <a:lnTo>
                    <a:pt x="11" y="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7" y="25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1551" y="336"/>
              <a:ext cx="96" cy="40"/>
            </a:xfrm>
            <a:custGeom>
              <a:avLst/>
              <a:gdLst>
                <a:gd name="T0" fmla="*/ 53 w 96"/>
                <a:gd name="T1" fmla="*/ 24 h 40"/>
                <a:gd name="T2" fmla="*/ 66 w 96"/>
                <a:gd name="T3" fmla="*/ 27 h 40"/>
                <a:gd name="T4" fmla="*/ 76 w 96"/>
                <a:gd name="T5" fmla="*/ 28 h 40"/>
                <a:gd name="T6" fmla="*/ 83 w 96"/>
                <a:gd name="T7" fmla="*/ 31 h 40"/>
                <a:gd name="T8" fmla="*/ 89 w 96"/>
                <a:gd name="T9" fmla="*/ 34 h 40"/>
                <a:gd name="T10" fmla="*/ 92 w 96"/>
                <a:gd name="T11" fmla="*/ 37 h 40"/>
                <a:gd name="T12" fmla="*/ 95 w 96"/>
                <a:gd name="T13" fmla="*/ 38 h 40"/>
                <a:gd name="T14" fmla="*/ 96 w 96"/>
                <a:gd name="T15" fmla="*/ 40 h 40"/>
                <a:gd name="T16" fmla="*/ 96 w 96"/>
                <a:gd name="T17" fmla="*/ 40 h 40"/>
                <a:gd name="T18" fmla="*/ 95 w 96"/>
                <a:gd name="T19" fmla="*/ 37 h 40"/>
                <a:gd name="T20" fmla="*/ 91 w 96"/>
                <a:gd name="T21" fmla="*/ 30 h 40"/>
                <a:gd name="T22" fmla="*/ 82 w 96"/>
                <a:gd name="T23" fmla="*/ 20 h 40"/>
                <a:gd name="T24" fmla="*/ 72 w 96"/>
                <a:gd name="T25" fmla="*/ 10 h 40"/>
                <a:gd name="T26" fmla="*/ 58 w 96"/>
                <a:gd name="T27" fmla="*/ 2 h 40"/>
                <a:gd name="T28" fmla="*/ 42 w 96"/>
                <a:gd name="T29" fmla="*/ 0 h 40"/>
                <a:gd name="T30" fmla="*/ 22 w 96"/>
                <a:gd name="T31" fmla="*/ 4 h 40"/>
                <a:gd name="T32" fmla="*/ 0 w 96"/>
                <a:gd name="T33" fmla="*/ 17 h 40"/>
                <a:gd name="T34" fmla="*/ 1 w 96"/>
                <a:gd name="T35" fmla="*/ 17 h 40"/>
                <a:gd name="T36" fmla="*/ 3 w 96"/>
                <a:gd name="T37" fmla="*/ 17 h 40"/>
                <a:gd name="T38" fmla="*/ 7 w 96"/>
                <a:gd name="T39" fmla="*/ 18 h 40"/>
                <a:gd name="T40" fmla="*/ 13 w 96"/>
                <a:gd name="T41" fmla="*/ 18 h 40"/>
                <a:gd name="T42" fmla="*/ 20 w 96"/>
                <a:gd name="T43" fmla="*/ 20 h 40"/>
                <a:gd name="T44" fmla="*/ 29 w 96"/>
                <a:gd name="T45" fmla="*/ 21 h 40"/>
                <a:gd name="T46" fmla="*/ 40 w 96"/>
                <a:gd name="T47" fmla="*/ 23 h 40"/>
                <a:gd name="T48" fmla="*/ 53 w 96"/>
                <a:gd name="T49" fmla="*/ 24 h 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6"/>
                <a:gd name="T76" fmla="*/ 0 h 40"/>
                <a:gd name="T77" fmla="*/ 96 w 96"/>
                <a:gd name="T78" fmla="*/ 40 h 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6" h="40">
                  <a:moveTo>
                    <a:pt x="53" y="24"/>
                  </a:moveTo>
                  <a:lnTo>
                    <a:pt x="66" y="27"/>
                  </a:lnTo>
                  <a:lnTo>
                    <a:pt x="76" y="28"/>
                  </a:lnTo>
                  <a:lnTo>
                    <a:pt x="83" y="31"/>
                  </a:lnTo>
                  <a:lnTo>
                    <a:pt x="89" y="34"/>
                  </a:lnTo>
                  <a:lnTo>
                    <a:pt x="92" y="37"/>
                  </a:lnTo>
                  <a:lnTo>
                    <a:pt x="95" y="38"/>
                  </a:lnTo>
                  <a:lnTo>
                    <a:pt x="96" y="40"/>
                  </a:lnTo>
                  <a:lnTo>
                    <a:pt x="95" y="37"/>
                  </a:lnTo>
                  <a:lnTo>
                    <a:pt x="91" y="30"/>
                  </a:lnTo>
                  <a:lnTo>
                    <a:pt x="82" y="20"/>
                  </a:lnTo>
                  <a:lnTo>
                    <a:pt x="72" y="10"/>
                  </a:lnTo>
                  <a:lnTo>
                    <a:pt x="58" y="2"/>
                  </a:lnTo>
                  <a:lnTo>
                    <a:pt x="42" y="0"/>
                  </a:lnTo>
                  <a:lnTo>
                    <a:pt x="22" y="4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7" y="18"/>
                  </a:lnTo>
                  <a:lnTo>
                    <a:pt x="13" y="18"/>
                  </a:lnTo>
                  <a:lnTo>
                    <a:pt x="20" y="20"/>
                  </a:lnTo>
                  <a:lnTo>
                    <a:pt x="29" y="21"/>
                  </a:lnTo>
                  <a:lnTo>
                    <a:pt x="40" y="23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99422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1561" y="354"/>
              <a:ext cx="27" cy="20"/>
            </a:xfrm>
            <a:custGeom>
              <a:avLst/>
              <a:gdLst>
                <a:gd name="T0" fmla="*/ 0 w 27"/>
                <a:gd name="T1" fmla="*/ 7 h 20"/>
                <a:gd name="T2" fmla="*/ 1 w 27"/>
                <a:gd name="T3" fmla="*/ 13 h 20"/>
                <a:gd name="T4" fmla="*/ 4 w 27"/>
                <a:gd name="T5" fmla="*/ 16 h 20"/>
                <a:gd name="T6" fmla="*/ 7 w 27"/>
                <a:gd name="T7" fmla="*/ 19 h 20"/>
                <a:gd name="T8" fmla="*/ 13 w 27"/>
                <a:gd name="T9" fmla="*/ 20 h 20"/>
                <a:gd name="T10" fmla="*/ 19 w 27"/>
                <a:gd name="T11" fmla="*/ 20 h 20"/>
                <a:gd name="T12" fmla="*/ 23 w 27"/>
                <a:gd name="T13" fmla="*/ 18 h 20"/>
                <a:gd name="T14" fmla="*/ 26 w 27"/>
                <a:gd name="T15" fmla="*/ 13 h 20"/>
                <a:gd name="T16" fmla="*/ 27 w 27"/>
                <a:gd name="T17" fmla="*/ 9 h 20"/>
                <a:gd name="T18" fmla="*/ 27 w 27"/>
                <a:gd name="T19" fmla="*/ 7 h 20"/>
                <a:gd name="T20" fmla="*/ 24 w 27"/>
                <a:gd name="T21" fmla="*/ 5 h 20"/>
                <a:gd name="T22" fmla="*/ 20 w 27"/>
                <a:gd name="T23" fmla="*/ 2 h 20"/>
                <a:gd name="T24" fmla="*/ 13 w 27"/>
                <a:gd name="T25" fmla="*/ 0 h 20"/>
                <a:gd name="T26" fmla="*/ 9 w 27"/>
                <a:gd name="T27" fmla="*/ 0 h 20"/>
                <a:gd name="T28" fmla="*/ 4 w 27"/>
                <a:gd name="T29" fmla="*/ 2 h 20"/>
                <a:gd name="T30" fmla="*/ 1 w 27"/>
                <a:gd name="T31" fmla="*/ 3 h 20"/>
                <a:gd name="T32" fmla="*/ 0 w 27"/>
                <a:gd name="T33" fmla="*/ 7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0"/>
                <a:gd name="T53" fmla="*/ 27 w 27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0">
                  <a:moveTo>
                    <a:pt x="0" y="7"/>
                  </a:moveTo>
                  <a:lnTo>
                    <a:pt x="1" y="13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3" y="20"/>
                  </a:lnTo>
                  <a:lnTo>
                    <a:pt x="19" y="20"/>
                  </a:lnTo>
                  <a:lnTo>
                    <a:pt x="23" y="18"/>
                  </a:lnTo>
                  <a:lnTo>
                    <a:pt x="26" y="13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4" y="5"/>
                  </a:lnTo>
                  <a:lnTo>
                    <a:pt x="20" y="2"/>
                  </a:lnTo>
                  <a:lnTo>
                    <a:pt x="13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7FA5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1564" y="357"/>
              <a:ext cx="7" cy="6"/>
            </a:xfrm>
            <a:custGeom>
              <a:avLst/>
              <a:gdLst>
                <a:gd name="T0" fmla="*/ 7 w 7"/>
                <a:gd name="T1" fmla="*/ 3 h 6"/>
                <a:gd name="T2" fmla="*/ 7 w 7"/>
                <a:gd name="T3" fmla="*/ 4 h 6"/>
                <a:gd name="T4" fmla="*/ 6 w 7"/>
                <a:gd name="T5" fmla="*/ 4 h 6"/>
                <a:gd name="T6" fmla="*/ 6 w 7"/>
                <a:gd name="T7" fmla="*/ 6 h 6"/>
                <a:gd name="T8" fmla="*/ 4 w 7"/>
                <a:gd name="T9" fmla="*/ 6 h 6"/>
                <a:gd name="T10" fmla="*/ 3 w 7"/>
                <a:gd name="T11" fmla="*/ 6 h 6"/>
                <a:gd name="T12" fmla="*/ 1 w 7"/>
                <a:gd name="T13" fmla="*/ 4 h 6"/>
                <a:gd name="T14" fmla="*/ 0 w 7"/>
                <a:gd name="T15" fmla="*/ 4 h 6"/>
                <a:gd name="T16" fmla="*/ 0 w 7"/>
                <a:gd name="T17" fmla="*/ 3 h 6"/>
                <a:gd name="T18" fmla="*/ 0 w 7"/>
                <a:gd name="T19" fmla="*/ 2 h 6"/>
                <a:gd name="T20" fmla="*/ 1 w 7"/>
                <a:gd name="T21" fmla="*/ 2 h 6"/>
                <a:gd name="T22" fmla="*/ 3 w 7"/>
                <a:gd name="T23" fmla="*/ 0 h 6"/>
                <a:gd name="T24" fmla="*/ 4 w 7"/>
                <a:gd name="T25" fmla="*/ 0 h 6"/>
                <a:gd name="T26" fmla="*/ 6 w 7"/>
                <a:gd name="T27" fmla="*/ 0 h 6"/>
                <a:gd name="T28" fmla="*/ 6 w 7"/>
                <a:gd name="T29" fmla="*/ 2 h 6"/>
                <a:gd name="T30" fmla="*/ 7 w 7"/>
                <a:gd name="T31" fmla="*/ 2 h 6"/>
                <a:gd name="T32" fmla="*/ 7 w 7"/>
                <a:gd name="T33" fmla="*/ 3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"/>
                <a:gd name="T52" fmla="*/ 0 h 6"/>
                <a:gd name="T53" fmla="*/ 7 w 7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" h="6">
                  <a:moveTo>
                    <a:pt x="7" y="3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1545" y="333"/>
              <a:ext cx="100" cy="39"/>
            </a:xfrm>
            <a:custGeom>
              <a:avLst/>
              <a:gdLst>
                <a:gd name="T0" fmla="*/ 0 w 100"/>
                <a:gd name="T1" fmla="*/ 17 h 39"/>
                <a:gd name="T2" fmla="*/ 3 w 100"/>
                <a:gd name="T3" fmla="*/ 16 h 39"/>
                <a:gd name="T4" fmla="*/ 10 w 100"/>
                <a:gd name="T5" fmla="*/ 10 h 39"/>
                <a:gd name="T6" fmla="*/ 22 w 100"/>
                <a:gd name="T7" fmla="*/ 4 h 39"/>
                <a:gd name="T8" fmla="*/ 35 w 100"/>
                <a:gd name="T9" fmla="*/ 0 h 39"/>
                <a:gd name="T10" fmla="*/ 51 w 100"/>
                <a:gd name="T11" fmla="*/ 0 h 39"/>
                <a:gd name="T12" fmla="*/ 68 w 100"/>
                <a:gd name="T13" fmla="*/ 4 h 39"/>
                <a:gd name="T14" fmla="*/ 84 w 100"/>
                <a:gd name="T15" fmla="*/ 17 h 39"/>
                <a:gd name="T16" fmla="*/ 100 w 100"/>
                <a:gd name="T17" fmla="*/ 39 h 39"/>
                <a:gd name="T18" fmla="*/ 98 w 100"/>
                <a:gd name="T19" fmla="*/ 36 h 39"/>
                <a:gd name="T20" fmla="*/ 92 w 100"/>
                <a:gd name="T21" fmla="*/ 30 h 39"/>
                <a:gd name="T22" fmla="*/ 84 w 100"/>
                <a:gd name="T23" fmla="*/ 23 h 39"/>
                <a:gd name="T24" fmla="*/ 74 w 100"/>
                <a:gd name="T25" fmla="*/ 14 h 39"/>
                <a:gd name="T26" fmla="*/ 59 w 100"/>
                <a:gd name="T27" fmla="*/ 8 h 39"/>
                <a:gd name="T28" fmla="*/ 43 w 100"/>
                <a:gd name="T29" fmla="*/ 5 h 39"/>
                <a:gd name="T30" fmla="*/ 26 w 100"/>
                <a:gd name="T31" fmla="*/ 10 h 39"/>
                <a:gd name="T32" fmla="*/ 7 w 100"/>
                <a:gd name="T33" fmla="*/ 20 h 39"/>
                <a:gd name="T34" fmla="*/ 0 w 100"/>
                <a:gd name="T35" fmla="*/ 17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"/>
                <a:gd name="T55" fmla="*/ 0 h 39"/>
                <a:gd name="T56" fmla="*/ 100 w 100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" h="39">
                  <a:moveTo>
                    <a:pt x="0" y="17"/>
                  </a:moveTo>
                  <a:lnTo>
                    <a:pt x="3" y="16"/>
                  </a:lnTo>
                  <a:lnTo>
                    <a:pt x="10" y="10"/>
                  </a:lnTo>
                  <a:lnTo>
                    <a:pt x="22" y="4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68" y="4"/>
                  </a:lnTo>
                  <a:lnTo>
                    <a:pt x="84" y="17"/>
                  </a:lnTo>
                  <a:lnTo>
                    <a:pt x="100" y="39"/>
                  </a:lnTo>
                  <a:lnTo>
                    <a:pt x="98" y="36"/>
                  </a:lnTo>
                  <a:lnTo>
                    <a:pt x="92" y="30"/>
                  </a:lnTo>
                  <a:lnTo>
                    <a:pt x="84" y="23"/>
                  </a:lnTo>
                  <a:lnTo>
                    <a:pt x="74" y="14"/>
                  </a:lnTo>
                  <a:lnTo>
                    <a:pt x="59" y="8"/>
                  </a:lnTo>
                  <a:lnTo>
                    <a:pt x="43" y="5"/>
                  </a:lnTo>
                  <a:lnTo>
                    <a:pt x="26" y="10"/>
                  </a:lnTo>
                  <a:lnTo>
                    <a:pt x="7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C75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81"/>
            <p:cNvSpPr>
              <a:spLocks/>
            </p:cNvSpPr>
            <p:nvPr/>
          </p:nvSpPr>
          <p:spPr bwMode="auto">
            <a:xfrm>
              <a:off x="1544" y="350"/>
              <a:ext cx="50" cy="32"/>
            </a:xfrm>
            <a:custGeom>
              <a:avLst/>
              <a:gdLst>
                <a:gd name="T0" fmla="*/ 10 w 50"/>
                <a:gd name="T1" fmla="*/ 3 h 32"/>
                <a:gd name="T2" fmla="*/ 10 w 50"/>
                <a:gd name="T3" fmla="*/ 4 h 32"/>
                <a:gd name="T4" fmla="*/ 10 w 50"/>
                <a:gd name="T5" fmla="*/ 6 h 32"/>
                <a:gd name="T6" fmla="*/ 10 w 50"/>
                <a:gd name="T7" fmla="*/ 9 h 32"/>
                <a:gd name="T8" fmla="*/ 13 w 50"/>
                <a:gd name="T9" fmla="*/ 13 h 32"/>
                <a:gd name="T10" fmla="*/ 17 w 50"/>
                <a:gd name="T11" fmla="*/ 19 h 32"/>
                <a:gd name="T12" fmla="*/ 24 w 50"/>
                <a:gd name="T13" fmla="*/ 23 h 32"/>
                <a:gd name="T14" fmla="*/ 36 w 50"/>
                <a:gd name="T15" fmla="*/ 27 h 32"/>
                <a:gd name="T16" fmla="*/ 50 w 50"/>
                <a:gd name="T17" fmla="*/ 32 h 32"/>
                <a:gd name="T18" fmla="*/ 49 w 50"/>
                <a:gd name="T19" fmla="*/ 32 h 32"/>
                <a:gd name="T20" fmla="*/ 43 w 50"/>
                <a:gd name="T21" fmla="*/ 30 h 32"/>
                <a:gd name="T22" fmla="*/ 36 w 50"/>
                <a:gd name="T23" fmla="*/ 29 h 32"/>
                <a:gd name="T24" fmla="*/ 27 w 50"/>
                <a:gd name="T25" fmla="*/ 26 h 32"/>
                <a:gd name="T26" fmla="*/ 17 w 50"/>
                <a:gd name="T27" fmla="*/ 23 h 32"/>
                <a:gd name="T28" fmla="*/ 10 w 50"/>
                <a:gd name="T29" fmla="*/ 17 h 32"/>
                <a:gd name="T30" fmla="*/ 3 w 50"/>
                <a:gd name="T31" fmla="*/ 10 h 32"/>
                <a:gd name="T32" fmla="*/ 0 w 50"/>
                <a:gd name="T33" fmla="*/ 0 h 32"/>
                <a:gd name="T34" fmla="*/ 10 w 50"/>
                <a:gd name="T35" fmla="*/ 3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32"/>
                <a:gd name="T56" fmla="*/ 50 w 50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32">
                  <a:moveTo>
                    <a:pt x="10" y="3"/>
                  </a:moveTo>
                  <a:lnTo>
                    <a:pt x="10" y="4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13" y="13"/>
                  </a:lnTo>
                  <a:lnTo>
                    <a:pt x="17" y="19"/>
                  </a:lnTo>
                  <a:lnTo>
                    <a:pt x="24" y="23"/>
                  </a:lnTo>
                  <a:lnTo>
                    <a:pt x="36" y="27"/>
                  </a:lnTo>
                  <a:lnTo>
                    <a:pt x="50" y="32"/>
                  </a:lnTo>
                  <a:lnTo>
                    <a:pt x="49" y="32"/>
                  </a:lnTo>
                  <a:lnTo>
                    <a:pt x="43" y="30"/>
                  </a:lnTo>
                  <a:lnTo>
                    <a:pt x="36" y="29"/>
                  </a:lnTo>
                  <a:lnTo>
                    <a:pt x="27" y="26"/>
                  </a:lnTo>
                  <a:lnTo>
                    <a:pt x="17" y="23"/>
                  </a:lnTo>
                  <a:lnTo>
                    <a:pt x="10" y="17"/>
                  </a:lnTo>
                  <a:lnTo>
                    <a:pt x="3" y="10"/>
                  </a:lnTo>
                  <a:lnTo>
                    <a:pt x="0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1536" y="337"/>
              <a:ext cx="111" cy="39"/>
            </a:xfrm>
            <a:custGeom>
              <a:avLst/>
              <a:gdLst>
                <a:gd name="T0" fmla="*/ 111 w 111"/>
                <a:gd name="T1" fmla="*/ 39 h 39"/>
                <a:gd name="T2" fmla="*/ 110 w 111"/>
                <a:gd name="T3" fmla="*/ 37 h 39"/>
                <a:gd name="T4" fmla="*/ 107 w 111"/>
                <a:gd name="T5" fmla="*/ 35 h 39"/>
                <a:gd name="T6" fmla="*/ 101 w 111"/>
                <a:gd name="T7" fmla="*/ 30 h 39"/>
                <a:gd name="T8" fmla="*/ 93 w 111"/>
                <a:gd name="T9" fmla="*/ 24 h 39"/>
                <a:gd name="T10" fmla="*/ 81 w 111"/>
                <a:gd name="T11" fmla="*/ 19 h 39"/>
                <a:gd name="T12" fmla="*/ 67 w 111"/>
                <a:gd name="T13" fmla="*/ 14 h 39"/>
                <a:gd name="T14" fmla="*/ 49 w 111"/>
                <a:gd name="T15" fmla="*/ 12 h 39"/>
                <a:gd name="T16" fmla="*/ 28 w 111"/>
                <a:gd name="T17" fmla="*/ 10 h 39"/>
                <a:gd name="T18" fmla="*/ 15 w 111"/>
                <a:gd name="T19" fmla="*/ 9 h 39"/>
                <a:gd name="T20" fmla="*/ 6 w 111"/>
                <a:gd name="T21" fmla="*/ 6 h 39"/>
                <a:gd name="T22" fmla="*/ 2 w 111"/>
                <a:gd name="T23" fmla="*/ 1 h 39"/>
                <a:gd name="T24" fmla="*/ 0 w 111"/>
                <a:gd name="T25" fmla="*/ 0 h 39"/>
                <a:gd name="T26" fmla="*/ 0 w 111"/>
                <a:gd name="T27" fmla="*/ 3 h 39"/>
                <a:gd name="T28" fmla="*/ 3 w 111"/>
                <a:gd name="T29" fmla="*/ 9 h 39"/>
                <a:gd name="T30" fmla="*/ 12 w 111"/>
                <a:gd name="T31" fmla="*/ 16 h 39"/>
                <a:gd name="T32" fmla="*/ 29 w 111"/>
                <a:gd name="T33" fmla="*/ 19 h 39"/>
                <a:gd name="T34" fmla="*/ 47 w 111"/>
                <a:gd name="T35" fmla="*/ 20 h 39"/>
                <a:gd name="T36" fmla="*/ 64 w 111"/>
                <a:gd name="T37" fmla="*/ 23 h 39"/>
                <a:gd name="T38" fmla="*/ 77 w 111"/>
                <a:gd name="T39" fmla="*/ 26 h 39"/>
                <a:gd name="T40" fmla="*/ 90 w 111"/>
                <a:gd name="T41" fmla="*/ 30 h 39"/>
                <a:gd name="T42" fmla="*/ 98 w 111"/>
                <a:gd name="T43" fmla="*/ 33 h 39"/>
                <a:gd name="T44" fmla="*/ 106 w 111"/>
                <a:gd name="T45" fmla="*/ 36 h 39"/>
                <a:gd name="T46" fmla="*/ 110 w 111"/>
                <a:gd name="T47" fmla="*/ 37 h 39"/>
                <a:gd name="T48" fmla="*/ 111 w 111"/>
                <a:gd name="T49" fmla="*/ 39 h 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1"/>
                <a:gd name="T76" fmla="*/ 0 h 39"/>
                <a:gd name="T77" fmla="*/ 111 w 111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1" h="39">
                  <a:moveTo>
                    <a:pt x="111" y="39"/>
                  </a:moveTo>
                  <a:lnTo>
                    <a:pt x="110" y="37"/>
                  </a:lnTo>
                  <a:lnTo>
                    <a:pt x="107" y="35"/>
                  </a:lnTo>
                  <a:lnTo>
                    <a:pt x="101" y="30"/>
                  </a:lnTo>
                  <a:lnTo>
                    <a:pt x="93" y="24"/>
                  </a:lnTo>
                  <a:lnTo>
                    <a:pt x="81" y="19"/>
                  </a:lnTo>
                  <a:lnTo>
                    <a:pt x="67" y="14"/>
                  </a:lnTo>
                  <a:lnTo>
                    <a:pt x="49" y="12"/>
                  </a:lnTo>
                  <a:lnTo>
                    <a:pt x="28" y="10"/>
                  </a:lnTo>
                  <a:lnTo>
                    <a:pt x="15" y="9"/>
                  </a:lnTo>
                  <a:lnTo>
                    <a:pt x="6" y="6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9"/>
                  </a:lnTo>
                  <a:lnTo>
                    <a:pt x="12" y="16"/>
                  </a:lnTo>
                  <a:lnTo>
                    <a:pt x="29" y="19"/>
                  </a:lnTo>
                  <a:lnTo>
                    <a:pt x="47" y="20"/>
                  </a:lnTo>
                  <a:lnTo>
                    <a:pt x="64" y="23"/>
                  </a:lnTo>
                  <a:lnTo>
                    <a:pt x="77" y="26"/>
                  </a:lnTo>
                  <a:lnTo>
                    <a:pt x="90" y="30"/>
                  </a:lnTo>
                  <a:lnTo>
                    <a:pt x="98" y="33"/>
                  </a:lnTo>
                  <a:lnTo>
                    <a:pt x="106" y="36"/>
                  </a:lnTo>
                  <a:lnTo>
                    <a:pt x="110" y="37"/>
                  </a:lnTo>
                  <a:lnTo>
                    <a:pt x="111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454" y="433"/>
              <a:ext cx="104" cy="90"/>
            </a:xfrm>
            <a:custGeom>
              <a:avLst/>
              <a:gdLst>
                <a:gd name="T0" fmla="*/ 55 w 104"/>
                <a:gd name="T1" fmla="*/ 0 h 90"/>
                <a:gd name="T2" fmla="*/ 65 w 104"/>
                <a:gd name="T3" fmla="*/ 8 h 90"/>
                <a:gd name="T4" fmla="*/ 75 w 104"/>
                <a:gd name="T5" fmla="*/ 18 h 90"/>
                <a:gd name="T6" fmla="*/ 84 w 104"/>
                <a:gd name="T7" fmla="*/ 26 h 90"/>
                <a:gd name="T8" fmla="*/ 91 w 104"/>
                <a:gd name="T9" fmla="*/ 38 h 90"/>
                <a:gd name="T10" fmla="*/ 97 w 104"/>
                <a:gd name="T11" fmla="*/ 49 h 90"/>
                <a:gd name="T12" fmla="*/ 101 w 104"/>
                <a:gd name="T13" fmla="*/ 62 h 90"/>
                <a:gd name="T14" fmla="*/ 102 w 104"/>
                <a:gd name="T15" fmla="*/ 75 h 90"/>
                <a:gd name="T16" fmla="*/ 104 w 104"/>
                <a:gd name="T17" fmla="*/ 90 h 90"/>
                <a:gd name="T18" fmla="*/ 104 w 104"/>
                <a:gd name="T19" fmla="*/ 90 h 90"/>
                <a:gd name="T20" fmla="*/ 104 w 104"/>
                <a:gd name="T21" fmla="*/ 90 h 90"/>
                <a:gd name="T22" fmla="*/ 104 w 104"/>
                <a:gd name="T23" fmla="*/ 90 h 90"/>
                <a:gd name="T24" fmla="*/ 104 w 104"/>
                <a:gd name="T25" fmla="*/ 90 h 90"/>
                <a:gd name="T26" fmla="*/ 0 w 104"/>
                <a:gd name="T27" fmla="*/ 90 h 90"/>
                <a:gd name="T28" fmla="*/ 55 w 104"/>
                <a:gd name="T29" fmla="*/ 0 h 9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4"/>
                <a:gd name="T46" fmla="*/ 0 h 90"/>
                <a:gd name="T47" fmla="*/ 104 w 104"/>
                <a:gd name="T48" fmla="*/ 90 h 9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4" h="90">
                  <a:moveTo>
                    <a:pt x="55" y="0"/>
                  </a:moveTo>
                  <a:lnTo>
                    <a:pt x="65" y="8"/>
                  </a:lnTo>
                  <a:lnTo>
                    <a:pt x="75" y="18"/>
                  </a:lnTo>
                  <a:lnTo>
                    <a:pt x="84" y="26"/>
                  </a:lnTo>
                  <a:lnTo>
                    <a:pt x="91" y="38"/>
                  </a:lnTo>
                  <a:lnTo>
                    <a:pt x="97" y="49"/>
                  </a:lnTo>
                  <a:lnTo>
                    <a:pt x="101" y="62"/>
                  </a:lnTo>
                  <a:lnTo>
                    <a:pt x="102" y="75"/>
                  </a:lnTo>
                  <a:lnTo>
                    <a:pt x="104" y="90"/>
                  </a:lnTo>
                  <a:lnTo>
                    <a:pt x="0" y="9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960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auto">
            <a:xfrm>
              <a:off x="350" y="419"/>
              <a:ext cx="208" cy="206"/>
            </a:xfrm>
            <a:custGeom>
              <a:avLst/>
              <a:gdLst>
                <a:gd name="T0" fmla="*/ 28 w 208"/>
                <a:gd name="T1" fmla="*/ 33 h 206"/>
                <a:gd name="T2" fmla="*/ 35 w 208"/>
                <a:gd name="T3" fmla="*/ 26 h 206"/>
                <a:gd name="T4" fmla="*/ 43 w 208"/>
                <a:gd name="T5" fmla="*/ 19 h 206"/>
                <a:gd name="T6" fmla="*/ 52 w 208"/>
                <a:gd name="T7" fmla="*/ 14 h 206"/>
                <a:gd name="T8" fmla="*/ 62 w 208"/>
                <a:gd name="T9" fmla="*/ 9 h 206"/>
                <a:gd name="T10" fmla="*/ 71 w 208"/>
                <a:gd name="T11" fmla="*/ 6 h 206"/>
                <a:gd name="T12" fmla="*/ 82 w 208"/>
                <a:gd name="T13" fmla="*/ 3 h 206"/>
                <a:gd name="T14" fmla="*/ 92 w 208"/>
                <a:gd name="T15" fmla="*/ 0 h 206"/>
                <a:gd name="T16" fmla="*/ 104 w 208"/>
                <a:gd name="T17" fmla="*/ 0 h 206"/>
                <a:gd name="T18" fmla="*/ 111 w 208"/>
                <a:gd name="T19" fmla="*/ 0 h 206"/>
                <a:gd name="T20" fmla="*/ 118 w 208"/>
                <a:gd name="T21" fmla="*/ 2 h 206"/>
                <a:gd name="T22" fmla="*/ 126 w 208"/>
                <a:gd name="T23" fmla="*/ 3 h 206"/>
                <a:gd name="T24" fmla="*/ 133 w 208"/>
                <a:gd name="T25" fmla="*/ 4 h 206"/>
                <a:gd name="T26" fmla="*/ 140 w 208"/>
                <a:gd name="T27" fmla="*/ 6 h 206"/>
                <a:gd name="T28" fmla="*/ 146 w 208"/>
                <a:gd name="T29" fmla="*/ 9 h 206"/>
                <a:gd name="T30" fmla="*/ 153 w 208"/>
                <a:gd name="T31" fmla="*/ 12 h 206"/>
                <a:gd name="T32" fmla="*/ 159 w 208"/>
                <a:gd name="T33" fmla="*/ 14 h 206"/>
                <a:gd name="T34" fmla="*/ 104 w 208"/>
                <a:gd name="T35" fmla="*/ 104 h 206"/>
                <a:gd name="T36" fmla="*/ 208 w 208"/>
                <a:gd name="T37" fmla="*/ 104 h 206"/>
                <a:gd name="T38" fmla="*/ 206 w 208"/>
                <a:gd name="T39" fmla="*/ 125 h 206"/>
                <a:gd name="T40" fmla="*/ 199 w 208"/>
                <a:gd name="T41" fmla="*/ 144 h 206"/>
                <a:gd name="T42" fmla="*/ 191 w 208"/>
                <a:gd name="T43" fmla="*/ 161 h 206"/>
                <a:gd name="T44" fmla="*/ 178 w 208"/>
                <a:gd name="T45" fmla="*/ 176 h 206"/>
                <a:gd name="T46" fmla="*/ 162 w 208"/>
                <a:gd name="T47" fmla="*/ 189 h 206"/>
                <a:gd name="T48" fmla="*/ 144 w 208"/>
                <a:gd name="T49" fmla="*/ 199 h 206"/>
                <a:gd name="T50" fmla="*/ 126 w 208"/>
                <a:gd name="T51" fmla="*/ 205 h 206"/>
                <a:gd name="T52" fmla="*/ 104 w 208"/>
                <a:gd name="T53" fmla="*/ 206 h 206"/>
                <a:gd name="T54" fmla="*/ 84 w 208"/>
                <a:gd name="T55" fmla="*/ 205 h 206"/>
                <a:gd name="T56" fmla="*/ 64 w 208"/>
                <a:gd name="T57" fmla="*/ 197 h 206"/>
                <a:gd name="T58" fmla="*/ 46 w 208"/>
                <a:gd name="T59" fmla="*/ 189 h 206"/>
                <a:gd name="T60" fmla="*/ 31 w 208"/>
                <a:gd name="T61" fmla="*/ 176 h 206"/>
                <a:gd name="T62" fmla="*/ 18 w 208"/>
                <a:gd name="T63" fmla="*/ 161 h 206"/>
                <a:gd name="T64" fmla="*/ 9 w 208"/>
                <a:gd name="T65" fmla="*/ 144 h 206"/>
                <a:gd name="T66" fmla="*/ 2 w 208"/>
                <a:gd name="T67" fmla="*/ 124 h 206"/>
                <a:gd name="T68" fmla="*/ 0 w 208"/>
                <a:gd name="T69" fmla="*/ 104 h 206"/>
                <a:gd name="T70" fmla="*/ 2 w 208"/>
                <a:gd name="T71" fmla="*/ 91 h 206"/>
                <a:gd name="T72" fmla="*/ 3 w 208"/>
                <a:gd name="T73" fmla="*/ 79 h 206"/>
                <a:gd name="T74" fmla="*/ 7 w 208"/>
                <a:gd name="T75" fmla="*/ 69 h 206"/>
                <a:gd name="T76" fmla="*/ 12 w 208"/>
                <a:gd name="T77" fmla="*/ 58 h 206"/>
                <a:gd name="T78" fmla="*/ 28 w 208"/>
                <a:gd name="T79" fmla="*/ 33 h 2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8"/>
                <a:gd name="T121" fmla="*/ 0 h 206"/>
                <a:gd name="T122" fmla="*/ 208 w 208"/>
                <a:gd name="T123" fmla="*/ 206 h 2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8" h="206">
                  <a:moveTo>
                    <a:pt x="28" y="33"/>
                  </a:moveTo>
                  <a:lnTo>
                    <a:pt x="35" y="26"/>
                  </a:lnTo>
                  <a:lnTo>
                    <a:pt x="43" y="19"/>
                  </a:lnTo>
                  <a:lnTo>
                    <a:pt x="52" y="14"/>
                  </a:lnTo>
                  <a:lnTo>
                    <a:pt x="62" y="9"/>
                  </a:lnTo>
                  <a:lnTo>
                    <a:pt x="71" y="6"/>
                  </a:lnTo>
                  <a:lnTo>
                    <a:pt x="82" y="3"/>
                  </a:lnTo>
                  <a:lnTo>
                    <a:pt x="92" y="0"/>
                  </a:lnTo>
                  <a:lnTo>
                    <a:pt x="104" y="0"/>
                  </a:lnTo>
                  <a:lnTo>
                    <a:pt x="111" y="0"/>
                  </a:lnTo>
                  <a:lnTo>
                    <a:pt x="118" y="2"/>
                  </a:lnTo>
                  <a:lnTo>
                    <a:pt x="126" y="3"/>
                  </a:lnTo>
                  <a:lnTo>
                    <a:pt x="133" y="4"/>
                  </a:lnTo>
                  <a:lnTo>
                    <a:pt x="140" y="6"/>
                  </a:lnTo>
                  <a:lnTo>
                    <a:pt x="146" y="9"/>
                  </a:lnTo>
                  <a:lnTo>
                    <a:pt x="153" y="12"/>
                  </a:lnTo>
                  <a:lnTo>
                    <a:pt x="159" y="14"/>
                  </a:lnTo>
                  <a:lnTo>
                    <a:pt x="104" y="104"/>
                  </a:lnTo>
                  <a:lnTo>
                    <a:pt x="208" y="104"/>
                  </a:lnTo>
                  <a:lnTo>
                    <a:pt x="206" y="125"/>
                  </a:lnTo>
                  <a:lnTo>
                    <a:pt x="199" y="144"/>
                  </a:lnTo>
                  <a:lnTo>
                    <a:pt x="191" y="161"/>
                  </a:lnTo>
                  <a:lnTo>
                    <a:pt x="178" y="176"/>
                  </a:lnTo>
                  <a:lnTo>
                    <a:pt x="162" y="189"/>
                  </a:lnTo>
                  <a:lnTo>
                    <a:pt x="144" y="199"/>
                  </a:lnTo>
                  <a:lnTo>
                    <a:pt x="126" y="205"/>
                  </a:lnTo>
                  <a:lnTo>
                    <a:pt x="104" y="206"/>
                  </a:lnTo>
                  <a:lnTo>
                    <a:pt x="84" y="205"/>
                  </a:lnTo>
                  <a:lnTo>
                    <a:pt x="64" y="197"/>
                  </a:lnTo>
                  <a:lnTo>
                    <a:pt x="46" y="189"/>
                  </a:lnTo>
                  <a:lnTo>
                    <a:pt x="31" y="176"/>
                  </a:lnTo>
                  <a:lnTo>
                    <a:pt x="18" y="161"/>
                  </a:lnTo>
                  <a:lnTo>
                    <a:pt x="9" y="144"/>
                  </a:lnTo>
                  <a:lnTo>
                    <a:pt x="2" y="124"/>
                  </a:lnTo>
                  <a:lnTo>
                    <a:pt x="0" y="104"/>
                  </a:lnTo>
                  <a:lnTo>
                    <a:pt x="2" y="91"/>
                  </a:lnTo>
                  <a:lnTo>
                    <a:pt x="3" y="79"/>
                  </a:lnTo>
                  <a:lnTo>
                    <a:pt x="7" y="69"/>
                  </a:lnTo>
                  <a:lnTo>
                    <a:pt x="12" y="58"/>
                  </a:lnTo>
                  <a:lnTo>
                    <a:pt x="28" y="33"/>
                  </a:lnTo>
                  <a:close/>
                </a:path>
              </a:pathLst>
            </a:custGeom>
            <a:solidFill>
              <a:srgbClr val="C6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430" y="521"/>
              <a:ext cx="98" cy="104"/>
            </a:xfrm>
            <a:custGeom>
              <a:avLst/>
              <a:gdLst>
                <a:gd name="T0" fmla="*/ 98 w 98"/>
                <a:gd name="T1" fmla="*/ 74 h 104"/>
                <a:gd name="T2" fmla="*/ 87 w 98"/>
                <a:gd name="T3" fmla="*/ 82 h 104"/>
                <a:gd name="T4" fmla="*/ 77 w 98"/>
                <a:gd name="T5" fmla="*/ 90 h 104"/>
                <a:gd name="T6" fmla="*/ 66 w 98"/>
                <a:gd name="T7" fmla="*/ 95 h 104"/>
                <a:gd name="T8" fmla="*/ 53 w 98"/>
                <a:gd name="T9" fmla="*/ 100 h 104"/>
                <a:gd name="T10" fmla="*/ 40 w 98"/>
                <a:gd name="T11" fmla="*/ 103 h 104"/>
                <a:gd name="T12" fmla="*/ 27 w 98"/>
                <a:gd name="T13" fmla="*/ 104 h 104"/>
                <a:gd name="T14" fmla="*/ 12 w 98"/>
                <a:gd name="T15" fmla="*/ 104 h 104"/>
                <a:gd name="T16" fmla="*/ 0 w 98"/>
                <a:gd name="T17" fmla="*/ 101 h 104"/>
                <a:gd name="T18" fmla="*/ 0 w 98"/>
                <a:gd name="T19" fmla="*/ 101 h 104"/>
                <a:gd name="T20" fmla="*/ 0 w 98"/>
                <a:gd name="T21" fmla="*/ 101 h 104"/>
                <a:gd name="T22" fmla="*/ 0 w 98"/>
                <a:gd name="T23" fmla="*/ 101 h 104"/>
                <a:gd name="T24" fmla="*/ 0 w 98"/>
                <a:gd name="T25" fmla="*/ 101 h 104"/>
                <a:gd name="T26" fmla="*/ 24 w 98"/>
                <a:gd name="T27" fmla="*/ 0 h 104"/>
                <a:gd name="T28" fmla="*/ 98 w 98"/>
                <a:gd name="T29" fmla="*/ 74 h 10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8"/>
                <a:gd name="T46" fmla="*/ 0 h 104"/>
                <a:gd name="T47" fmla="*/ 98 w 98"/>
                <a:gd name="T48" fmla="*/ 104 h 10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8" h="104">
                  <a:moveTo>
                    <a:pt x="98" y="74"/>
                  </a:moveTo>
                  <a:lnTo>
                    <a:pt x="87" y="82"/>
                  </a:lnTo>
                  <a:lnTo>
                    <a:pt x="77" y="90"/>
                  </a:lnTo>
                  <a:lnTo>
                    <a:pt x="66" y="95"/>
                  </a:lnTo>
                  <a:lnTo>
                    <a:pt x="53" y="100"/>
                  </a:lnTo>
                  <a:lnTo>
                    <a:pt x="40" y="103"/>
                  </a:lnTo>
                  <a:lnTo>
                    <a:pt x="27" y="104"/>
                  </a:lnTo>
                  <a:lnTo>
                    <a:pt x="12" y="104"/>
                  </a:lnTo>
                  <a:lnTo>
                    <a:pt x="0" y="101"/>
                  </a:lnTo>
                  <a:lnTo>
                    <a:pt x="24" y="0"/>
                  </a:lnTo>
                  <a:lnTo>
                    <a:pt x="98" y="74"/>
                  </a:lnTo>
                  <a:close/>
                </a:path>
              </a:pathLst>
            </a:custGeom>
            <a:solidFill>
              <a:srgbClr val="F9A5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86"/>
            <p:cNvSpPr>
              <a:spLocks/>
            </p:cNvSpPr>
            <p:nvPr/>
          </p:nvSpPr>
          <p:spPr bwMode="auto">
            <a:xfrm>
              <a:off x="350" y="468"/>
              <a:ext cx="103" cy="102"/>
            </a:xfrm>
            <a:custGeom>
              <a:avLst/>
              <a:gdLst>
                <a:gd name="T0" fmla="*/ 12 w 103"/>
                <a:gd name="T1" fmla="*/ 102 h 102"/>
                <a:gd name="T2" fmla="*/ 3 w 103"/>
                <a:gd name="T3" fmla="*/ 78 h 102"/>
                <a:gd name="T4" fmla="*/ 0 w 103"/>
                <a:gd name="T5" fmla="*/ 52 h 102"/>
                <a:gd name="T6" fmla="*/ 5 w 103"/>
                <a:gd name="T7" fmla="*/ 26 h 102"/>
                <a:gd name="T8" fmla="*/ 16 w 103"/>
                <a:gd name="T9" fmla="*/ 1 h 102"/>
                <a:gd name="T10" fmla="*/ 16 w 103"/>
                <a:gd name="T11" fmla="*/ 1 h 102"/>
                <a:gd name="T12" fmla="*/ 16 w 103"/>
                <a:gd name="T13" fmla="*/ 0 h 102"/>
                <a:gd name="T14" fmla="*/ 16 w 103"/>
                <a:gd name="T15" fmla="*/ 0 h 102"/>
                <a:gd name="T16" fmla="*/ 16 w 103"/>
                <a:gd name="T17" fmla="*/ 0 h 102"/>
                <a:gd name="T18" fmla="*/ 103 w 103"/>
                <a:gd name="T19" fmla="*/ 55 h 102"/>
                <a:gd name="T20" fmla="*/ 12 w 103"/>
                <a:gd name="T21" fmla="*/ 102 h 1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102"/>
                <a:gd name="T35" fmla="*/ 103 w 103"/>
                <a:gd name="T36" fmla="*/ 102 h 1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102">
                  <a:moveTo>
                    <a:pt x="12" y="102"/>
                  </a:moveTo>
                  <a:lnTo>
                    <a:pt x="3" y="78"/>
                  </a:lnTo>
                  <a:lnTo>
                    <a:pt x="0" y="52"/>
                  </a:lnTo>
                  <a:lnTo>
                    <a:pt x="5" y="26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03" y="55"/>
                  </a:lnTo>
                  <a:lnTo>
                    <a:pt x="12" y="102"/>
                  </a:lnTo>
                  <a:close/>
                </a:path>
              </a:pathLst>
            </a:custGeom>
            <a:solidFill>
              <a:srgbClr val="FCC6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362" y="451"/>
              <a:ext cx="92" cy="70"/>
            </a:xfrm>
            <a:custGeom>
              <a:avLst/>
              <a:gdLst>
                <a:gd name="T0" fmla="*/ 0 w 92"/>
                <a:gd name="T1" fmla="*/ 24 h 70"/>
                <a:gd name="T2" fmla="*/ 3 w 92"/>
                <a:gd name="T3" fmla="*/ 18 h 70"/>
                <a:gd name="T4" fmla="*/ 7 w 92"/>
                <a:gd name="T5" fmla="*/ 11 h 70"/>
                <a:gd name="T6" fmla="*/ 11 w 92"/>
                <a:gd name="T7" fmla="*/ 6 h 70"/>
                <a:gd name="T8" fmla="*/ 17 w 92"/>
                <a:gd name="T9" fmla="*/ 0 h 70"/>
                <a:gd name="T10" fmla="*/ 92 w 92"/>
                <a:gd name="T11" fmla="*/ 70 h 70"/>
                <a:gd name="T12" fmla="*/ 0 w 92"/>
                <a:gd name="T13" fmla="*/ 24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70"/>
                <a:gd name="T23" fmla="*/ 92 w 92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70">
                  <a:moveTo>
                    <a:pt x="0" y="24"/>
                  </a:moveTo>
                  <a:lnTo>
                    <a:pt x="3" y="18"/>
                  </a:lnTo>
                  <a:lnTo>
                    <a:pt x="7" y="11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92" y="7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A84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356" y="521"/>
              <a:ext cx="98" cy="62"/>
            </a:xfrm>
            <a:custGeom>
              <a:avLst/>
              <a:gdLst>
                <a:gd name="T0" fmla="*/ 14 w 98"/>
                <a:gd name="T1" fmla="*/ 62 h 62"/>
                <a:gd name="T2" fmla="*/ 10 w 98"/>
                <a:gd name="T3" fmla="*/ 55 h 62"/>
                <a:gd name="T4" fmla="*/ 6 w 98"/>
                <a:gd name="T5" fmla="*/ 49 h 62"/>
                <a:gd name="T6" fmla="*/ 3 w 98"/>
                <a:gd name="T7" fmla="*/ 42 h 62"/>
                <a:gd name="T8" fmla="*/ 0 w 98"/>
                <a:gd name="T9" fmla="*/ 35 h 62"/>
                <a:gd name="T10" fmla="*/ 98 w 98"/>
                <a:gd name="T11" fmla="*/ 0 h 62"/>
                <a:gd name="T12" fmla="*/ 14 w 98"/>
                <a:gd name="T13" fmla="*/ 62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62"/>
                <a:gd name="T23" fmla="*/ 98 w 98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62">
                  <a:moveTo>
                    <a:pt x="14" y="62"/>
                  </a:moveTo>
                  <a:lnTo>
                    <a:pt x="10" y="55"/>
                  </a:lnTo>
                  <a:lnTo>
                    <a:pt x="6" y="49"/>
                  </a:lnTo>
                  <a:lnTo>
                    <a:pt x="3" y="42"/>
                  </a:lnTo>
                  <a:lnTo>
                    <a:pt x="0" y="35"/>
                  </a:lnTo>
                  <a:lnTo>
                    <a:pt x="98" y="0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912" y="706"/>
              <a:ext cx="101" cy="88"/>
            </a:xfrm>
            <a:custGeom>
              <a:avLst/>
              <a:gdLst>
                <a:gd name="T0" fmla="*/ 101 w 101"/>
                <a:gd name="T1" fmla="*/ 57 h 88"/>
                <a:gd name="T2" fmla="*/ 87 w 101"/>
                <a:gd name="T3" fmla="*/ 18 h 88"/>
                <a:gd name="T4" fmla="*/ 83 w 101"/>
                <a:gd name="T5" fmla="*/ 17 h 88"/>
                <a:gd name="T6" fmla="*/ 71 w 101"/>
                <a:gd name="T7" fmla="*/ 11 h 88"/>
                <a:gd name="T8" fmla="*/ 57 w 101"/>
                <a:gd name="T9" fmla="*/ 7 h 88"/>
                <a:gd name="T10" fmla="*/ 45 w 101"/>
                <a:gd name="T11" fmla="*/ 1 h 88"/>
                <a:gd name="T12" fmla="*/ 39 w 101"/>
                <a:gd name="T13" fmla="*/ 0 h 88"/>
                <a:gd name="T14" fmla="*/ 35 w 101"/>
                <a:gd name="T15" fmla="*/ 4 h 88"/>
                <a:gd name="T16" fmla="*/ 28 w 101"/>
                <a:gd name="T17" fmla="*/ 7 h 88"/>
                <a:gd name="T18" fmla="*/ 10 w 101"/>
                <a:gd name="T19" fmla="*/ 4 h 88"/>
                <a:gd name="T20" fmla="*/ 6 w 101"/>
                <a:gd name="T21" fmla="*/ 17 h 88"/>
                <a:gd name="T22" fmla="*/ 6 w 101"/>
                <a:gd name="T23" fmla="*/ 23 h 88"/>
                <a:gd name="T24" fmla="*/ 0 w 101"/>
                <a:gd name="T25" fmla="*/ 40 h 88"/>
                <a:gd name="T26" fmla="*/ 6 w 101"/>
                <a:gd name="T27" fmla="*/ 57 h 88"/>
                <a:gd name="T28" fmla="*/ 5 w 101"/>
                <a:gd name="T29" fmla="*/ 59 h 88"/>
                <a:gd name="T30" fmla="*/ 2 w 101"/>
                <a:gd name="T31" fmla="*/ 64 h 88"/>
                <a:gd name="T32" fmla="*/ 6 w 101"/>
                <a:gd name="T33" fmla="*/ 72 h 88"/>
                <a:gd name="T34" fmla="*/ 23 w 101"/>
                <a:gd name="T35" fmla="*/ 82 h 88"/>
                <a:gd name="T36" fmla="*/ 36 w 101"/>
                <a:gd name="T37" fmla="*/ 86 h 88"/>
                <a:gd name="T38" fmla="*/ 48 w 101"/>
                <a:gd name="T39" fmla="*/ 88 h 88"/>
                <a:gd name="T40" fmla="*/ 61 w 101"/>
                <a:gd name="T41" fmla="*/ 86 h 88"/>
                <a:gd name="T42" fmla="*/ 72 w 101"/>
                <a:gd name="T43" fmla="*/ 85 h 88"/>
                <a:gd name="T44" fmla="*/ 83 w 101"/>
                <a:gd name="T45" fmla="*/ 83 h 88"/>
                <a:gd name="T46" fmla="*/ 90 w 101"/>
                <a:gd name="T47" fmla="*/ 80 h 88"/>
                <a:gd name="T48" fmla="*/ 96 w 101"/>
                <a:gd name="T49" fmla="*/ 79 h 88"/>
                <a:gd name="T50" fmla="*/ 97 w 101"/>
                <a:gd name="T51" fmla="*/ 77 h 88"/>
                <a:gd name="T52" fmla="*/ 101 w 101"/>
                <a:gd name="T53" fmla="*/ 57 h 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1"/>
                <a:gd name="T82" fmla="*/ 0 h 88"/>
                <a:gd name="T83" fmla="*/ 101 w 101"/>
                <a:gd name="T84" fmla="*/ 88 h 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1" h="88">
                  <a:moveTo>
                    <a:pt x="101" y="57"/>
                  </a:moveTo>
                  <a:lnTo>
                    <a:pt x="87" y="18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57" y="7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5" y="4"/>
                  </a:lnTo>
                  <a:lnTo>
                    <a:pt x="28" y="7"/>
                  </a:lnTo>
                  <a:lnTo>
                    <a:pt x="10" y="4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0" y="40"/>
                  </a:lnTo>
                  <a:lnTo>
                    <a:pt x="6" y="57"/>
                  </a:lnTo>
                  <a:lnTo>
                    <a:pt x="5" y="59"/>
                  </a:lnTo>
                  <a:lnTo>
                    <a:pt x="2" y="64"/>
                  </a:lnTo>
                  <a:lnTo>
                    <a:pt x="6" y="72"/>
                  </a:lnTo>
                  <a:lnTo>
                    <a:pt x="23" y="82"/>
                  </a:lnTo>
                  <a:lnTo>
                    <a:pt x="36" y="86"/>
                  </a:lnTo>
                  <a:lnTo>
                    <a:pt x="48" y="88"/>
                  </a:lnTo>
                  <a:lnTo>
                    <a:pt x="61" y="86"/>
                  </a:lnTo>
                  <a:lnTo>
                    <a:pt x="72" y="85"/>
                  </a:lnTo>
                  <a:lnTo>
                    <a:pt x="83" y="83"/>
                  </a:lnTo>
                  <a:lnTo>
                    <a:pt x="90" y="80"/>
                  </a:lnTo>
                  <a:lnTo>
                    <a:pt x="96" y="79"/>
                  </a:lnTo>
                  <a:lnTo>
                    <a:pt x="97" y="77"/>
                  </a:lnTo>
                  <a:lnTo>
                    <a:pt x="101" y="57"/>
                  </a:lnTo>
                  <a:close/>
                </a:path>
              </a:pathLst>
            </a:custGeom>
            <a:solidFill>
              <a:srgbClr val="FFBF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484" y="518"/>
              <a:ext cx="473" cy="216"/>
            </a:xfrm>
            <a:custGeom>
              <a:avLst/>
              <a:gdLst>
                <a:gd name="T0" fmla="*/ 472 w 473"/>
                <a:gd name="T1" fmla="*/ 204 h 216"/>
                <a:gd name="T2" fmla="*/ 473 w 473"/>
                <a:gd name="T3" fmla="*/ 206 h 216"/>
                <a:gd name="T4" fmla="*/ 473 w 473"/>
                <a:gd name="T5" fmla="*/ 211 h 216"/>
                <a:gd name="T6" fmla="*/ 470 w 473"/>
                <a:gd name="T7" fmla="*/ 215 h 216"/>
                <a:gd name="T8" fmla="*/ 462 w 473"/>
                <a:gd name="T9" fmla="*/ 216 h 216"/>
                <a:gd name="T10" fmla="*/ 0 w 473"/>
                <a:gd name="T11" fmla="*/ 8 h 216"/>
                <a:gd name="T12" fmla="*/ 2 w 473"/>
                <a:gd name="T13" fmla="*/ 6 h 216"/>
                <a:gd name="T14" fmla="*/ 2 w 473"/>
                <a:gd name="T15" fmla="*/ 5 h 216"/>
                <a:gd name="T16" fmla="*/ 3 w 473"/>
                <a:gd name="T17" fmla="*/ 2 h 216"/>
                <a:gd name="T18" fmla="*/ 3 w 473"/>
                <a:gd name="T19" fmla="*/ 0 h 216"/>
                <a:gd name="T20" fmla="*/ 472 w 473"/>
                <a:gd name="T21" fmla="*/ 204 h 2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3"/>
                <a:gd name="T34" fmla="*/ 0 h 216"/>
                <a:gd name="T35" fmla="*/ 473 w 473"/>
                <a:gd name="T36" fmla="*/ 216 h 2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3" h="216">
                  <a:moveTo>
                    <a:pt x="472" y="204"/>
                  </a:moveTo>
                  <a:lnTo>
                    <a:pt x="473" y="206"/>
                  </a:lnTo>
                  <a:lnTo>
                    <a:pt x="473" y="211"/>
                  </a:lnTo>
                  <a:lnTo>
                    <a:pt x="470" y="215"/>
                  </a:lnTo>
                  <a:lnTo>
                    <a:pt x="462" y="216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472" y="204"/>
                  </a:lnTo>
                  <a:close/>
                </a:path>
              </a:pathLst>
            </a:custGeom>
            <a:solidFill>
              <a:srgbClr val="B577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91"/>
            <p:cNvSpPr>
              <a:spLocks/>
            </p:cNvSpPr>
            <p:nvPr/>
          </p:nvSpPr>
          <p:spPr bwMode="auto">
            <a:xfrm>
              <a:off x="464" y="510"/>
              <a:ext cx="23" cy="16"/>
            </a:xfrm>
            <a:custGeom>
              <a:avLst/>
              <a:gdLst>
                <a:gd name="T0" fmla="*/ 3 w 23"/>
                <a:gd name="T1" fmla="*/ 0 h 16"/>
                <a:gd name="T2" fmla="*/ 23 w 23"/>
                <a:gd name="T3" fmla="*/ 8 h 16"/>
                <a:gd name="T4" fmla="*/ 23 w 23"/>
                <a:gd name="T5" fmla="*/ 10 h 16"/>
                <a:gd name="T6" fmla="*/ 22 w 23"/>
                <a:gd name="T7" fmla="*/ 13 h 16"/>
                <a:gd name="T8" fmla="*/ 22 w 23"/>
                <a:gd name="T9" fmla="*/ 14 h 16"/>
                <a:gd name="T10" fmla="*/ 20 w 23"/>
                <a:gd name="T11" fmla="*/ 16 h 16"/>
                <a:gd name="T12" fmla="*/ 0 w 23"/>
                <a:gd name="T13" fmla="*/ 7 h 16"/>
                <a:gd name="T14" fmla="*/ 0 w 23"/>
                <a:gd name="T15" fmla="*/ 6 h 16"/>
                <a:gd name="T16" fmla="*/ 2 w 23"/>
                <a:gd name="T17" fmla="*/ 3 h 16"/>
                <a:gd name="T18" fmla="*/ 3 w 23"/>
                <a:gd name="T19" fmla="*/ 1 h 16"/>
                <a:gd name="T20" fmla="*/ 3 w 23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16"/>
                <a:gd name="T35" fmla="*/ 23 w 23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16">
                  <a:moveTo>
                    <a:pt x="3" y="0"/>
                  </a:moveTo>
                  <a:lnTo>
                    <a:pt x="23" y="8"/>
                  </a:lnTo>
                  <a:lnTo>
                    <a:pt x="23" y="10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590" y="487"/>
              <a:ext cx="298" cy="65"/>
            </a:xfrm>
            <a:custGeom>
              <a:avLst/>
              <a:gdLst>
                <a:gd name="T0" fmla="*/ 298 w 298"/>
                <a:gd name="T1" fmla="*/ 27 h 65"/>
                <a:gd name="T2" fmla="*/ 0 w 298"/>
                <a:gd name="T3" fmla="*/ 0 h 65"/>
                <a:gd name="T4" fmla="*/ 4 w 298"/>
                <a:gd name="T5" fmla="*/ 40 h 65"/>
                <a:gd name="T6" fmla="*/ 295 w 298"/>
                <a:gd name="T7" fmla="*/ 65 h 65"/>
                <a:gd name="T8" fmla="*/ 298 w 298"/>
                <a:gd name="T9" fmla="*/ 2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"/>
                <a:gd name="T16" fmla="*/ 0 h 65"/>
                <a:gd name="T17" fmla="*/ 298 w 298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" h="65">
                  <a:moveTo>
                    <a:pt x="298" y="27"/>
                  </a:moveTo>
                  <a:lnTo>
                    <a:pt x="0" y="0"/>
                  </a:lnTo>
                  <a:lnTo>
                    <a:pt x="4" y="40"/>
                  </a:lnTo>
                  <a:lnTo>
                    <a:pt x="295" y="65"/>
                  </a:lnTo>
                  <a:lnTo>
                    <a:pt x="298" y="27"/>
                  </a:lnTo>
                  <a:close/>
                </a:path>
              </a:pathLst>
            </a:custGeom>
            <a:solidFill>
              <a:srgbClr val="C6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93"/>
            <p:cNvSpPr>
              <a:spLocks/>
            </p:cNvSpPr>
            <p:nvPr/>
          </p:nvSpPr>
          <p:spPr bwMode="auto">
            <a:xfrm>
              <a:off x="1601" y="1012"/>
              <a:ext cx="38" cy="62"/>
            </a:xfrm>
            <a:custGeom>
              <a:avLst/>
              <a:gdLst>
                <a:gd name="T0" fmla="*/ 38 w 38"/>
                <a:gd name="T1" fmla="*/ 28 h 62"/>
                <a:gd name="T2" fmla="*/ 35 w 38"/>
                <a:gd name="T3" fmla="*/ 34 h 62"/>
                <a:gd name="T4" fmla="*/ 32 w 38"/>
                <a:gd name="T5" fmla="*/ 42 h 62"/>
                <a:gd name="T6" fmla="*/ 29 w 38"/>
                <a:gd name="T7" fmla="*/ 51 h 62"/>
                <a:gd name="T8" fmla="*/ 29 w 38"/>
                <a:gd name="T9" fmla="*/ 62 h 62"/>
                <a:gd name="T10" fmla="*/ 22 w 38"/>
                <a:gd name="T11" fmla="*/ 59 h 62"/>
                <a:gd name="T12" fmla="*/ 15 w 38"/>
                <a:gd name="T13" fmla="*/ 57 h 62"/>
                <a:gd name="T14" fmla="*/ 8 w 38"/>
                <a:gd name="T15" fmla="*/ 54 h 62"/>
                <a:gd name="T16" fmla="*/ 0 w 38"/>
                <a:gd name="T17" fmla="*/ 49 h 62"/>
                <a:gd name="T18" fmla="*/ 0 w 38"/>
                <a:gd name="T19" fmla="*/ 0 h 62"/>
                <a:gd name="T20" fmla="*/ 9 w 38"/>
                <a:gd name="T21" fmla="*/ 9 h 62"/>
                <a:gd name="T22" fmla="*/ 19 w 38"/>
                <a:gd name="T23" fmla="*/ 16 h 62"/>
                <a:gd name="T24" fmla="*/ 28 w 38"/>
                <a:gd name="T25" fmla="*/ 22 h 62"/>
                <a:gd name="T26" fmla="*/ 38 w 38"/>
                <a:gd name="T27" fmla="*/ 28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62"/>
                <a:gd name="T44" fmla="*/ 38 w 38"/>
                <a:gd name="T45" fmla="*/ 62 h 6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62">
                  <a:moveTo>
                    <a:pt x="38" y="28"/>
                  </a:moveTo>
                  <a:lnTo>
                    <a:pt x="35" y="34"/>
                  </a:lnTo>
                  <a:lnTo>
                    <a:pt x="32" y="42"/>
                  </a:lnTo>
                  <a:lnTo>
                    <a:pt x="29" y="51"/>
                  </a:lnTo>
                  <a:lnTo>
                    <a:pt x="29" y="62"/>
                  </a:lnTo>
                  <a:lnTo>
                    <a:pt x="22" y="59"/>
                  </a:lnTo>
                  <a:lnTo>
                    <a:pt x="15" y="57"/>
                  </a:lnTo>
                  <a:lnTo>
                    <a:pt x="8" y="54"/>
                  </a:lnTo>
                  <a:lnTo>
                    <a:pt x="0" y="49"/>
                  </a:lnTo>
                  <a:lnTo>
                    <a:pt x="0" y="0"/>
                  </a:lnTo>
                  <a:lnTo>
                    <a:pt x="9" y="9"/>
                  </a:lnTo>
                  <a:lnTo>
                    <a:pt x="19" y="16"/>
                  </a:lnTo>
                  <a:lnTo>
                    <a:pt x="28" y="22"/>
                  </a:lnTo>
                  <a:lnTo>
                    <a:pt x="38" y="2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94"/>
            <p:cNvSpPr>
              <a:spLocks/>
            </p:cNvSpPr>
            <p:nvPr/>
          </p:nvSpPr>
          <p:spPr bwMode="auto">
            <a:xfrm>
              <a:off x="1630" y="1040"/>
              <a:ext cx="78" cy="55"/>
            </a:xfrm>
            <a:custGeom>
              <a:avLst/>
              <a:gdLst>
                <a:gd name="T0" fmla="*/ 9 w 78"/>
                <a:gd name="T1" fmla="*/ 0 h 55"/>
                <a:gd name="T2" fmla="*/ 17 w 78"/>
                <a:gd name="T3" fmla="*/ 4 h 55"/>
                <a:gd name="T4" fmla="*/ 29 w 78"/>
                <a:gd name="T5" fmla="*/ 7 h 55"/>
                <a:gd name="T6" fmla="*/ 41 w 78"/>
                <a:gd name="T7" fmla="*/ 10 h 55"/>
                <a:gd name="T8" fmla="*/ 52 w 78"/>
                <a:gd name="T9" fmla="*/ 11 h 55"/>
                <a:gd name="T10" fmla="*/ 62 w 78"/>
                <a:gd name="T11" fmla="*/ 13 h 55"/>
                <a:gd name="T12" fmla="*/ 71 w 78"/>
                <a:gd name="T13" fmla="*/ 14 h 55"/>
                <a:gd name="T14" fmla="*/ 77 w 78"/>
                <a:gd name="T15" fmla="*/ 14 h 55"/>
                <a:gd name="T16" fmla="*/ 78 w 78"/>
                <a:gd name="T17" fmla="*/ 14 h 55"/>
                <a:gd name="T18" fmla="*/ 68 w 78"/>
                <a:gd name="T19" fmla="*/ 55 h 55"/>
                <a:gd name="T20" fmla="*/ 66 w 78"/>
                <a:gd name="T21" fmla="*/ 55 h 55"/>
                <a:gd name="T22" fmla="*/ 61 w 78"/>
                <a:gd name="T23" fmla="*/ 53 h 55"/>
                <a:gd name="T24" fmla="*/ 52 w 78"/>
                <a:gd name="T25" fmla="*/ 50 h 55"/>
                <a:gd name="T26" fmla="*/ 43 w 78"/>
                <a:gd name="T27" fmla="*/ 47 h 55"/>
                <a:gd name="T28" fmla="*/ 32 w 78"/>
                <a:gd name="T29" fmla="*/ 44 h 55"/>
                <a:gd name="T30" fmla="*/ 20 w 78"/>
                <a:gd name="T31" fmla="*/ 42 h 55"/>
                <a:gd name="T32" fmla="*/ 10 w 78"/>
                <a:gd name="T33" fmla="*/ 37 h 55"/>
                <a:gd name="T34" fmla="*/ 0 w 78"/>
                <a:gd name="T35" fmla="*/ 34 h 55"/>
                <a:gd name="T36" fmla="*/ 0 w 78"/>
                <a:gd name="T37" fmla="*/ 23 h 55"/>
                <a:gd name="T38" fmla="*/ 3 w 78"/>
                <a:gd name="T39" fmla="*/ 14 h 55"/>
                <a:gd name="T40" fmla="*/ 6 w 78"/>
                <a:gd name="T41" fmla="*/ 6 h 55"/>
                <a:gd name="T42" fmla="*/ 9 w 78"/>
                <a:gd name="T43" fmla="*/ 0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55"/>
                <a:gd name="T68" fmla="*/ 78 w 78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55">
                  <a:moveTo>
                    <a:pt x="9" y="0"/>
                  </a:moveTo>
                  <a:lnTo>
                    <a:pt x="17" y="4"/>
                  </a:lnTo>
                  <a:lnTo>
                    <a:pt x="29" y="7"/>
                  </a:lnTo>
                  <a:lnTo>
                    <a:pt x="41" y="10"/>
                  </a:lnTo>
                  <a:lnTo>
                    <a:pt x="52" y="11"/>
                  </a:lnTo>
                  <a:lnTo>
                    <a:pt x="62" y="13"/>
                  </a:lnTo>
                  <a:lnTo>
                    <a:pt x="71" y="14"/>
                  </a:lnTo>
                  <a:lnTo>
                    <a:pt x="77" y="14"/>
                  </a:lnTo>
                  <a:lnTo>
                    <a:pt x="78" y="14"/>
                  </a:lnTo>
                  <a:lnTo>
                    <a:pt x="68" y="55"/>
                  </a:lnTo>
                  <a:lnTo>
                    <a:pt x="66" y="55"/>
                  </a:lnTo>
                  <a:lnTo>
                    <a:pt x="61" y="53"/>
                  </a:lnTo>
                  <a:lnTo>
                    <a:pt x="52" y="50"/>
                  </a:lnTo>
                  <a:lnTo>
                    <a:pt x="43" y="47"/>
                  </a:lnTo>
                  <a:lnTo>
                    <a:pt x="32" y="44"/>
                  </a:lnTo>
                  <a:lnTo>
                    <a:pt x="20" y="42"/>
                  </a:lnTo>
                  <a:lnTo>
                    <a:pt x="10" y="37"/>
                  </a:lnTo>
                  <a:lnTo>
                    <a:pt x="0" y="34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6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91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95"/>
            <p:cNvSpPr>
              <a:spLocks/>
            </p:cNvSpPr>
            <p:nvPr/>
          </p:nvSpPr>
          <p:spPr bwMode="auto">
            <a:xfrm>
              <a:off x="1632" y="1033"/>
              <a:ext cx="64" cy="64"/>
            </a:xfrm>
            <a:custGeom>
              <a:avLst/>
              <a:gdLst>
                <a:gd name="T0" fmla="*/ 0 w 64"/>
                <a:gd name="T1" fmla="*/ 33 h 64"/>
                <a:gd name="T2" fmla="*/ 2 w 64"/>
                <a:gd name="T3" fmla="*/ 44 h 64"/>
                <a:gd name="T4" fmla="*/ 10 w 64"/>
                <a:gd name="T5" fmla="*/ 54 h 64"/>
                <a:gd name="T6" fmla="*/ 20 w 64"/>
                <a:gd name="T7" fmla="*/ 62 h 64"/>
                <a:gd name="T8" fmla="*/ 33 w 64"/>
                <a:gd name="T9" fmla="*/ 64 h 64"/>
                <a:gd name="T10" fmla="*/ 46 w 64"/>
                <a:gd name="T11" fmla="*/ 62 h 64"/>
                <a:gd name="T12" fmla="*/ 56 w 64"/>
                <a:gd name="T13" fmla="*/ 54 h 64"/>
                <a:gd name="T14" fmla="*/ 62 w 64"/>
                <a:gd name="T15" fmla="*/ 44 h 64"/>
                <a:gd name="T16" fmla="*/ 64 w 64"/>
                <a:gd name="T17" fmla="*/ 33 h 64"/>
                <a:gd name="T18" fmla="*/ 62 w 64"/>
                <a:gd name="T19" fmla="*/ 20 h 64"/>
                <a:gd name="T20" fmla="*/ 56 w 64"/>
                <a:gd name="T21" fmla="*/ 10 h 64"/>
                <a:gd name="T22" fmla="*/ 46 w 64"/>
                <a:gd name="T23" fmla="*/ 2 h 64"/>
                <a:gd name="T24" fmla="*/ 33 w 64"/>
                <a:gd name="T25" fmla="*/ 0 h 64"/>
                <a:gd name="T26" fmla="*/ 20 w 64"/>
                <a:gd name="T27" fmla="*/ 2 h 64"/>
                <a:gd name="T28" fmla="*/ 10 w 64"/>
                <a:gd name="T29" fmla="*/ 10 h 64"/>
                <a:gd name="T30" fmla="*/ 2 w 64"/>
                <a:gd name="T31" fmla="*/ 20 h 64"/>
                <a:gd name="T32" fmla="*/ 0 w 64"/>
                <a:gd name="T33" fmla="*/ 33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64"/>
                <a:gd name="T53" fmla="*/ 64 w 6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64">
                  <a:moveTo>
                    <a:pt x="0" y="33"/>
                  </a:move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33" y="64"/>
                  </a:lnTo>
                  <a:lnTo>
                    <a:pt x="46" y="62"/>
                  </a:lnTo>
                  <a:lnTo>
                    <a:pt x="56" y="54"/>
                  </a:lnTo>
                  <a:lnTo>
                    <a:pt x="62" y="44"/>
                  </a:lnTo>
                  <a:lnTo>
                    <a:pt x="64" y="33"/>
                  </a:lnTo>
                  <a:lnTo>
                    <a:pt x="62" y="20"/>
                  </a:lnTo>
                  <a:lnTo>
                    <a:pt x="56" y="10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1647" y="1040"/>
              <a:ext cx="41" cy="17"/>
            </a:xfrm>
            <a:custGeom>
              <a:avLst/>
              <a:gdLst>
                <a:gd name="T0" fmla="*/ 18 w 41"/>
                <a:gd name="T1" fmla="*/ 0 h 17"/>
                <a:gd name="T2" fmla="*/ 25 w 41"/>
                <a:gd name="T3" fmla="*/ 1 h 17"/>
                <a:gd name="T4" fmla="*/ 32 w 41"/>
                <a:gd name="T5" fmla="*/ 4 h 17"/>
                <a:gd name="T6" fmla="*/ 38 w 41"/>
                <a:gd name="T7" fmla="*/ 10 h 17"/>
                <a:gd name="T8" fmla="*/ 41 w 41"/>
                <a:gd name="T9" fmla="*/ 17 h 17"/>
                <a:gd name="T10" fmla="*/ 32 w 41"/>
                <a:gd name="T11" fmla="*/ 16 h 17"/>
                <a:gd name="T12" fmla="*/ 24 w 41"/>
                <a:gd name="T13" fmla="*/ 14 h 17"/>
                <a:gd name="T14" fmla="*/ 12 w 41"/>
                <a:gd name="T15" fmla="*/ 11 h 17"/>
                <a:gd name="T16" fmla="*/ 0 w 41"/>
                <a:gd name="T17" fmla="*/ 6 h 17"/>
                <a:gd name="T18" fmla="*/ 3 w 41"/>
                <a:gd name="T19" fmla="*/ 3 h 17"/>
                <a:gd name="T20" fmla="*/ 8 w 41"/>
                <a:gd name="T21" fmla="*/ 1 h 17"/>
                <a:gd name="T22" fmla="*/ 12 w 41"/>
                <a:gd name="T23" fmla="*/ 0 h 17"/>
                <a:gd name="T24" fmla="*/ 18 w 41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1"/>
                <a:gd name="T40" fmla="*/ 0 h 17"/>
                <a:gd name="T41" fmla="*/ 41 w 41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1" h="17">
                  <a:moveTo>
                    <a:pt x="18" y="0"/>
                  </a:moveTo>
                  <a:lnTo>
                    <a:pt x="25" y="1"/>
                  </a:lnTo>
                  <a:lnTo>
                    <a:pt x="32" y="4"/>
                  </a:lnTo>
                  <a:lnTo>
                    <a:pt x="38" y="10"/>
                  </a:lnTo>
                  <a:lnTo>
                    <a:pt x="41" y="17"/>
                  </a:lnTo>
                  <a:lnTo>
                    <a:pt x="32" y="16"/>
                  </a:lnTo>
                  <a:lnTo>
                    <a:pt x="24" y="14"/>
                  </a:lnTo>
                  <a:lnTo>
                    <a:pt x="12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97"/>
            <p:cNvSpPr>
              <a:spLocks/>
            </p:cNvSpPr>
            <p:nvPr/>
          </p:nvSpPr>
          <p:spPr bwMode="auto">
            <a:xfrm>
              <a:off x="1639" y="1046"/>
              <a:ext cx="52" cy="44"/>
            </a:xfrm>
            <a:custGeom>
              <a:avLst/>
              <a:gdLst>
                <a:gd name="T0" fmla="*/ 8 w 52"/>
                <a:gd name="T1" fmla="*/ 0 h 44"/>
                <a:gd name="T2" fmla="*/ 20 w 52"/>
                <a:gd name="T3" fmla="*/ 5 h 44"/>
                <a:gd name="T4" fmla="*/ 32 w 52"/>
                <a:gd name="T5" fmla="*/ 8 h 44"/>
                <a:gd name="T6" fmla="*/ 40 w 52"/>
                <a:gd name="T7" fmla="*/ 10 h 44"/>
                <a:gd name="T8" fmla="*/ 49 w 52"/>
                <a:gd name="T9" fmla="*/ 11 h 44"/>
                <a:gd name="T10" fmla="*/ 50 w 52"/>
                <a:gd name="T11" fmla="*/ 13 h 44"/>
                <a:gd name="T12" fmla="*/ 50 w 52"/>
                <a:gd name="T13" fmla="*/ 14 h 44"/>
                <a:gd name="T14" fmla="*/ 52 w 52"/>
                <a:gd name="T15" fmla="*/ 17 h 44"/>
                <a:gd name="T16" fmla="*/ 52 w 52"/>
                <a:gd name="T17" fmla="*/ 20 h 44"/>
                <a:gd name="T18" fmla="*/ 50 w 52"/>
                <a:gd name="T19" fmla="*/ 28 h 44"/>
                <a:gd name="T20" fmla="*/ 44 w 52"/>
                <a:gd name="T21" fmla="*/ 37 h 44"/>
                <a:gd name="T22" fmla="*/ 36 w 52"/>
                <a:gd name="T23" fmla="*/ 43 h 44"/>
                <a:gd name="T24" fmla="*/ 26 w 52"/>
                <a:gd name="T25" fmla="*/ 44 h 44"/>
                <a:gd name="T26" fmla="*/ 16 w 52"/>
                <a:gd name="T27" fmla="*/ 43 h 44"/>
                <a:gd name="T28" fmla="*/ 7 w 52"/>
                <a:gd name="T29" fmla="*/ 37 h 44"/>
                <a:gd name="T30" fmla="*/ 1 w 52"/>
                <a:gd name="T31" fmla="*/ 28 h 44"/>
                <a:gd name="T32" fmla="*/ 0 w 52"/>
                <a:gd name="T33" fmla="*/ 20 h 44"/>
                <a:gd name="T34" fmla="*/ 0 w 52"/>
                <a:gd name="T35" fmla="*/ 14 h 44"/>
                <a:gd name="T36" fmla="*/ 3 w 52"/>
                <a:gd name="T37" fmla="*/ 8 h 44"/>
                <a:gd name="T38" fmla="*/ 4 w 52"/>
                <a:gd name="T39" fmla="*/ 4 h 44"/>
                <a:gd name="T40" fmla="*/ 8 w 52"/>
                <a:gd name="T41" fmla="*/ 0 h 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44"/>
                <a:gd name="T65" fmla="*/ 52 w 52"/>
                <a:gd name="T66" fmla="*/ 44 h 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44">
                  <a:moveTo>
                    <a:pt x="8" y="0"/>
                  </a:moveTo>
                  <a:lnTo>
                    <a:pt x="20" y="5"/>
                  </a:lnTo>
                  <a:lnTo>
                    <a:pt x="32" y="8"/>
                  </a:lnTo>
                  <a:lnTo>
                    <a:pt x="40" y="10"/>
                  </a:lnTo>
                  <a:lnTo>
                    <a:pt x="49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52" y="17"/>
                  </a:lnTo>
                  <a:lnTo>
                    <a:pt x="52" y="20"/>
                  </a:lnTo>
                  <a:lnTo>
                    <a:pt x="50" y="28"/>
                  </a:lnTo>
                  <a:lnTo>
                    <a:pt x="44" y="37"/>
                  </a:lnTo>
                  <a:lnTo>
                    <a:pt x="36" y="43"/>
                  </a:lnTo>
                  <a:lnTo>
                    <a:pt x="26" y="44"/>
                  </a:lnTo>
                  <a:lnTo>
                    <a:pt x="16" y="43"/>
                  </a:lnTo>
                  <a:lnTo>
                    <a:pt x="7" y="37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8"/>
                  </a:lnTo>
                  <a:lnTo>
                    <a:pt x="4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C0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Freeform 98"/>
            <p:cNvSpPr>
              <a:spLocks/>
            </p:cNvSpPr>
            <p:nvPr/>
          </p:nvSpPr>
          <p:spPr bwMode="auto">
            <a:xfrm>
              <a:off x="1660" y="1044"/>
              <a:ext cx="70" cy="208"/>
            </a:xfrm>
            <a:custGeom>
              <a:avLst/>
              <a:gdLst>
                <a:gd name="T0" fmla="*/ 26 w 70"/>
                <a:gd name="T1" fmla="*/ 9 h 208"/>
                <a:gd name="T2" fmla="*/ 70 w 70"/>
                <a:gd name="T3" fmla="*/ 174 h 208"/>
                <a:gd name="T4" fmla="*/ 19 w 70"/>
                <a:gd name="T5" fmla="*/ 208 h 208"/>
                <a:gd name="T6" fmla="*/ 0 w 70"/>
                <a:gd name="T7" fmla="*/ 0 h 208"/>
                <a:gd name="T8" fmla="*/ 26 w 70"/>
                <a:gd name="T9" fmla="*/ 9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208"/>
                <a:gd name="T17" fmla="*/ 70 w 70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208">
                  <a:moveTo>
                    <a:pt x="26" y="9"/>
                  </a:moveTo>
                  <a:lnTo>
                    <a:pt x="70" y="174"/>
                  </a:lnTo>
                  <a:lnTo>
                    <a:pt x="19" y="208"/>
                  </a:lnTo>
                  <a:lnTo>
                    <a:pt x="0" y="0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000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99"/>
            <p:cNvSpPr>
              <a:spLocks/>
            </p:cNvSpPr>
            <p:nvPr/>
          </p:nvSpPr>
          <p:spPr bwMode="auto">
            <a:xfrm>
              <a:off x="1606" y="1044"/>
              <a:ext cx="75" cy="160"/>
            </a:xfrm>
            <a:custGeom>
              <a:avLst/>
              <a:gdLst>
                <a:gd name="T0" fmla="*/ 75 w 75"/>
                <a:gd name="T1" fmla="*/ 7 h 160"/>
                <a:gd name="T2" fmla="*/ 56 w 75"/>
                <a:gd name="T3" fmla="*/ 148 h 160"/>
                <a:gd name="T4" fmla="*/ 0 w 75"/>
                <a:gd name="T5" fmla="*/ 160 h 160"/>
                <a:gd name="T6" fmla="*/ 44 w 75"/>
                <a:gd name="T7" fmla="*/ 0 h 160"/>
                <a:gd name="T8" fmla="*/ 75 w 75"/>
                <a:gd name="T9" fmla="*/ 7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160"/>
                <a:gd name="T17" fmla="*/ 75 w 75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160">
                  <a:moveTo>
                    <a:pt x="75" y="7"/>
                  </a:moveTo>
                  <a:lnTo>
                    <a:pt x="56" y="148"/>
                  </a:lnTo>
                  <a:lnTo>
                    <a:pt x="0" y="160"/>
                  </a:lnTo>
                  <a:lnTo>
                    <a:pt x="44" y="0"/>
                  </a:lnTo>
                  <a:lnTo>
                    <a:pt x="75" y="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100"/>
            <p:cNvSpPr>
              <a:spLocks/>
            </p:cNvSpPr>
            <p:nvPr/>
          </p:nvSpPr>
          <p:spPr bwMode="auto">
            <a:xfrm>
              <a:off x="953" y="956"/>
              <a:ext cx="72" cy="36"/>
            </a:xfrm>
            <a:custGeom>
              <a:avLst/>
              <a:gdLst>
                <a:gd name="T0" fmla="*/ 72 w 72"/>
                <a:gd name="T1" fmla="*/ 26 h 36"/>
                <a:gd name="T2" fmla="*/ 69 w 72"/>
                <a:gd name="T3" fmla="*/ 25 h 36"/>
                <a:gd name="T4" fmla="*/ 63 w 72"/>
                <a:gd name="T5" fmla="*/ 22 h 36"/>
                <a:gd name="T6" fmla="*/ 53 w 72"/>
                <a:gd name="T7" fmla="*/ 16 h 36"/>
                <a:gd name="T8" fmla="*/ 42 w 72"/>
                <a:gd name="T9" fmla="*/ 10 h 36"/>
                <a:gd name="T10" fmla="*/ 30 w 72"/>
                <a:gd name="T11" fmla="*/ 6 h 36"/>
                <a:gd name="T12" fmla="*/ 17 w 72"/>
                <a:gd name="T13" fmla="*/ 2 h 36"/>
                <a:gd name="T14" fmla="*/ 7 w 72"/>
                <a:gd name="T15" fmla="*/ 0 h 36"/>
                <a:gd name="T16" fmla="*/ 0 w 72"/>
                <a:gd name="T17" fmla="*/ 0 h 36"/>
                <a:gd name="T18" fmla="*/ 52 w 72"/>
                <a:gd name="T19" fmla="*/ 36 h 36"/>
                <a:gd name="T20" fmla="*/ 72 w 72"/>
                <a:gd name="T21" fmla="*/ 2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36"/>
                <a:gd name="T35" fmla="*/ 72 w 72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36">
                  <a:moveTo>
                    <a:pt x="72" y="26"/>
                  </a:moveTo>
                  <a:lnTo>
                    <a:pt x="69" y="25"/>
                  </a:lnTo>
                  <a:lnTo>
                    <a:pt x="63" y="22"/>
                  </a:lnTo>
                  <a:lnTo>
                    <a:pt x="53" y="16"/>
                  </a:lnTo>
                  <a:lnTo>
                    <a:pt x="42" y="10"/>
                  </a:lnTo>
                  <a:lnTo>
                    <a:pt x="30" y="6"/>
                  </a:lnTo>
                  <a:lnTo>
                    <a:pt x="17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52" y="36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A8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101"/>
            <p:cNvSpPr>
              <a:spLocks/>
            </p:cNvSpPr>
            <p:nvPr/>
          </p:nvSpPr>
          <p:spPr bwMode="auto">
            <a:xfrm>
              <a:off x="425" y="1889"/>
              <a:ext cx="79" cy="130"/>
            </a:xfrm>
            <a:custGeom>
              <a:avLst/>
              <a:gdLst>
                <a:gd name="T0" fmla="*/ 0 w 79"/>
                <a:gd name="T1" fmla="*/ 3 h 130"/>
                <a:gd name="T2" fmla="*/ 20 w 79"/>
                <a:gd name="T3" fmla="*/ 123 h 130"/>
                <a:gd name="T4" fmla="*/ 22 w 79"/>
                <a:gd name="T5" fmla="*/ 123 h 130"/>
                <a:gd name="T6" fmla="*/ 23 w 79"/>
                <a:gd name="T7" fmla="*/ 126 h 130"/>
                <a:gd name="T8" fmla="*/ 28 w 79"/>
                <a:gd name="T9" fmla="*/ 127 h 130"/>
                <a:gd name="T10" fmla="*/ 33 w 79"/>
                <a:gd name="T11" fmla="*/ 129 h 130"/>
                <a:gd name="T12" fmla="*/ 41 w 79"/>
                <a:gd name="T13" fmla="*/ 130 h 130"/>
                <a:gd name="T14" fmla="*/ 49 w 79"/>
                <a:gd name="T15" fmla="*/ 130 h 130"/>
                <a:gd name="T16" fmla="*/ 59 w 79"/>
                <a:gd name="T17" fmla="*/ 127 h 130"/>
                <a:gd name="T18" fmla="*/ 71 w 79"/>
                <a:gd name="T19" fmla="*/ 123 h 130"/>
                <a:gd name="T20" fmla="*/ 79 w 79"/>
                <a:gd name="T21" fmla="*/ 0 h 130"/>
                <a:gd name="T22" fmla="*/ 0 w 79"/>
                <a:gd name="T23" fmla="*/ 3 h 1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9"/>
                <a:gd name="T37" fmla="*/ 0 h 130"/>
                <a:gd name="T38" fmla="*/ 79 w 79"/>
                <a:gd name="T39" fmla="*/ 130 h 13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9" h="130">
                  <a:moveTo>
                    <a:pt x="0" y="3"/>
                  </a:moveTo>
                  <a:lnTo>
                    <a:pt x="20" y="123"/>
                  </a:lnTo>
                  <a:lnTo>
                    <a:pt x="22" y="123"/>
                  </a:lnTo>
                  <a:lnTo>
                    <a:pt x="23" y="126"/>
                  </a:lnTo>
                  <a:lnTo>
                    <a:pt x="28" y="127"/>
                  </a:lnTo>
                  <a:lnTo>
                    <a:pt x="33" y="129"/>
                  </a:lnTo>
                  <a:lnTo>
                    <a:pt x="41" y="130"/>
                  </a:lnTo>
                  <a:lnTo>
                    <a:pt x="49" y="130"/>
                  </a:lnTo>
                  <a:lnTo>
                    <a:pt x="59" y="127"/>
                  </a:lnTo>
                  <a:lnTo>
                    <a:pt x="71" y="123"/>
                  </a:lnTo>
                  <a:lnTo>
                    <a:pt x="7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102"/>
            <p:cNvSpPr>
              <a:spLocks/>
            </p:cNvSpPr>
            <p:nvPr/>
          </p:nvSpPr>
          <p:spPr bwMode="auto">
            <a:xfrm>
              <a:off x="441" y="1923"/>
              <a:ext cx="52" cy="79"/>
            </a:xfrm>
            <a:custGeom>
              <a:avLst/>
              <a:gdLst>
                <a:gd name="T0" fmla="*/ 52 w 52"/>
                <a:gd name="T1" fmla="*/ 0 h 79"/>
                <a:gd name="T2" fmla="*/ 45 w 52"/>
                <a:gd name="T3" fmla="*/ 75 h 79"/>
                <a:gd name="T4" fmla="*/ 35 w 52"/>
                <a:gd name="T5" fmla="*/ 79 h 79"/>
                <a:gd name="T6" fmla="*/ 25 w 52"/>
                <a:gd name="T7" fmla="*/ 79 h 79"/>
                <a:gd name="T8" fmla="*/ 19 w 52"/>
                <a:gd name="T9" fmla="*/ 79 h 79"/>
                <a:gd name="T10" fmla="*/ 16 w 52"/>
                <a:gd name="T11" fmla="*/ 77 h 79"/>
                <a:gd name="T12" fmla="*/ 0 w 52"/>
                <a:gd name="T13" fmla="*/ 1 h 79"/>
                <a:gd name="T14" fmla="*/ 52 w 52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79"/>
                <a:gd name="T26" fmla="*/ 52 w 52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79">
                  <a:moveTo>
                    <a:pt x="52" y="0"/>
                  </a:moveTo>
                  <a:lnTo>
                    <a:pt x="45" y="75"/>
                  </a:lnTo>
                  <a:lnTo>
                    <a:pt x="35" y="79"/>
                  </a:lnTo>
                  <a:lnTo>
                    <a:pt x="25" y="79"/>
                  </a:lnTo>
                  <a:lnTo>
                    <a:pt x="19" y="79"/>
                  </a:lnTo>
                  <a:lnTo>
                    <a:pt x="16" y="77"/>
                  </a:lnTo>
                  <a:lnTo>
                    <a:pt x="0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CCFF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103"/>
            <p:cNvSpPr>
              <a:spLocks/>
            </p:cNvSpPr>
            <p:nvPr/>
          </p:nvSpPr>
          <p:spPr bwMode="auto">
            <a:xfrm>
              <a:off x="532" y="1776"/>
              <a:ext cx="144" cy="296"/>
            </a:xfrm>
            <a:custGeom>
              <a:avLst/>
              <a:gdLst>
                <a:gd name="T0" fmla="*/ 135 w 144"/>
                <a:gd name="T1" fmla="*/ 3 h 296"/>
                <a:gd name="T2" fmla="*/ 130 w 144"/>
                <a:gd name="T3" fmla="*/ 3 h 296"/>
                <a:gd name="T4" fmla="*/ 117 w 144"/>
                <a:gd name="T5" fmla="*/ 1 h 296"/>
                <a:gd name="T6" fmla="*/ 98 w 144"/>
                <a:gd name="T7" fmla="*/ 1 h 296"/>
                <a:gd name="T8" fmla="*/ 75 w 144"/>
                <a:gd name="T9" fmla="*/ 0 h 296"/>
                <a:gd name="T10" fmla="*/ 50 w 144"/>
                <a:gd name="T11" fmla="*/ 1 h 296"/>
                <a:gd name="T12" fmla="*/ 29 w 144"/>
                <a:gd name="T13" fmla="*/ 3 h 296"/>
                <a:gd name="T14" fmla="*/ 11 w 144"/>
                <a:gd name="T15" fmla="*/ 7 h 296"/>
                <a:gd name="T16" fmla="*/ 0 w 144"/>
                <a:gd name="T17" fmla="*/ 14 h 296"/>
                <a:gd name="T18" fmla="*/ 33 w 144"/>
                <a:gd name="T19" fmla="*/ 41 h 296"/>
                <a:gd name="T20" fmla="*/ 29 w 144"/>
                <a:gd name="T21" fmla="*/ 53 h 296"/>
                <a:gd name="T22" fmla="*/ 21 w 144"/>
                <a:gd name="T23" fmla="*/ 90 h 296"/>
                <a:gd name="T24" fmla="*/ 16 w 144"/>
                <a:gd name="T25" fmla="*/ 165 h 296"/>
                <a:gd name="T26" fmla="*/ 17 w 144"/>
                <a:gd name="T27" fmla="*/ 283 h 296"/>
                <a:gd name="T28" fmla="*/ 19 w 144"/>
                <a:gd name="T29" fmla="*/ 283 h 296"/>
                <a:gd name="T30" fmla="*/ 23 w 144"/>
                <a:gd name="T31" fmla="*/ 285 h 296"/>
                <a:gd name="T32" fmla="*/ 29 w 144"/>
                <a:gd name="T33" fmla="*/ 288 h 296"/>
                <a:gd name="T34" fmla="*/ 37 w 144"/>
                <a:gd name="T35" fmla="*/ 289 h 296"/>
                <a:gd name="T36" fmla="*/ 47 w 144"/>
                <a:gd name="T37" fmla="*/ 292 h 296"/>
                <a:gd name="T38" fmla="*/ 59 w 144"/>
                <a:gd name="T39" fmla="*/ 295 h 296"/>
                <a:gd name="T40" fmla="*/ 70 w 144"/>
                <a:gd name="T41" fmla="*/ 296 h 296"/>
                <a:gd name="T42" fmla="*/ 82 w 144"/>
                <a:gd name="T43" fmla="*/ 296 h 296"/>
                <a:gd name="T44" fmla="*/ 91 w 144"/>
                <a:gd name="T45" fmla="*/ 296 h 296"/>
                <a:gd name="T46" fmla="*/ 101 w 144"/>
                <a:gd name="T47" fmla="*/ 295 h 296"/>
                <a:gd name="T48" fmla="*/ 109 w 144"/>
                <a:gd name="T49" fmla="*/ 294 h 296"/>
                <a:gd name="T50" fmla="*/ 117 w 144"/>
                <a:gd name="T51" fmla="*/ 291 h 296"/>
                <a:gd name="T52" fmla="*/ 125 w 144"/>
                <a:gd name="T53" fmla="*/ 289 h 296"/>
                <a:gd name="T54" fmla="*/ 131 w 144"/>
                <a:gd name="T55" fmla="*/ 286 h 296"/>
                <a:gd name="T56" fmla="*/ 138 w 144"/>
                <a:gd name="T57" fmla="*/ 285 h 296"/>
                <a:gd name="T58" fmla="*/ 143 w 144"/>
                <a:gd name="T59" fmla="*/ 285 h 296"/>
                <a:gd name="T60" fmla="*/ 144 w 144"/>
                <a:gd name="T61" fmla="*/ 262 h 296"/>
                <a:gd name="T62" fmla="*/ 144 w 144"/>
                <a:gd name="T63" fmla="*/ 201 h 296"/>
                <a:gd name="T64" fmla="*/ 143 w 144"/>
                <a:gd name="T65" fmla="*/ 125 h 296"/>
                <a:gd name="T66" fmla="*/ 134 w 144"/>
                <a:gd name="T67" fmla="*/ 49 h 296"/>
                <a:gd name="T68" fmla="*/ 135 w 144"/>
                <a:gd name="T69" fmla="*/ 3 h 2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"/>
                <a:gd name="T106" fmla="*/ 0 h 296"/>
                <a:gd name="T107" fmla="*/ 144 w 144"/>
                <a:gd name="T108" fmla="*/ 296 h 2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" h="296">
                  <a:moveTo>
                    <a:pt x="135" y="3"/>
                  </a:moveTo>
                  <a:lnTo>
                    <a:pt x="130" y="3"/>
                  </a:lnTo>
                  <a:lnTo>
                    <a:pt x="117" y="1"/>
                  </a:lnTo>
                  <a:lnTo>
                    <a:pt x="98" y="1"/>
                  </a:lnTo>
                  <a:lnTo>
                    <a:pt x="75" y="0"/>
                  </a:lnTo>
                  <a:lnTo>
                    <a:pt x="50" y="1"/>
                  </a:lnTo>
                  <a:lnTo>
                    <a:pt x="29" y="3"/>
                  </a:lnTo>
                  <a:lnTo>
                    <a:pt x="11" y="7"/>
                  </a:lnTo>
                  <a:lnTo>
                    <a:pt x="0" y="14"/>
                  </a:lnTo>
                  <a:lnTo>
                    <a:pt x="33" y="41"/>
                  </a:lnTo>
                  <a:lnTo>
                    <a:pt x="29" y="53"/>
                  </a:lnTo>
                  <a:lnTo>
                    <a:pt x="21" y="90"/>
                  </a:lnTo>
                  <a:lnTo>
                    <a:pt x="16" y="165"/>
                  </a:lnTo>
                  <a:lnTo>
                    <a:pt x="17" y="283"/>
                  </a:lnTo>
                  <a:lnTo>
                    <a:pt x="19" y="283"/>
                  </a:lnTo>
                  <a:lnTo>
                    <a:pt x="23" y="285"/>
                  </a:lnTo>
                  <a:lnTo>
                    <a:pt x="29" y="288"/>
                  </a:lnTo>
                  <a:lnTo>
                    <a:pt x="37" y="289"/>
                  </a:lnTo>
                  <a:lnTo>
                    <a:pt x="47" y="292"/>
                  </a:lnTo>
                  <a:lnTo>
                    <a:pt x="59" y="295"/>
                  </a:lnTo>
                  <a:lnTo>
                    <a:pt x="70" y="296"/>
                  </a:lnTo>
                  <a:lnTo>
                    <a:pt x="82" y="296"/>
                  </a:lnTo>
                  <a:lnTo>
                    <a:pt x="91" y="296"/>
                  </a:lnTo>
                  <a:lnTo>
                    <a:pt x="101" y="295"/>
                  </a:lnTo>
                  <a:lnTo>
                    <a:pt x="109" y="294"/>
                  </a:lnTo>
                  <a:lnTo>
                    <a:pt x="117" y="291"/>
                  </a:lnTo>
                  <a:lnTo>
                    <a:pt x="125" y="289"/>
                  </a:lnTo>
                  <a:lnTo>
                    <a:pt x="131" y="286"/>
                  </a:lnTo>
                  <a:lnTo>
                    <a:pt x="138" y="285"/>
                  </a:lnTo>
                  <a:lnTo>
                    <a:pt x="143" y="285"/>
                  </a:lnTo>
                  <a:lnTo>
                    <a:pt x="144" y="262"/>
                  </a:lnTo>
                  <a:lnTo>
                    <a:pt x="144" y="201"/>
                  </a:lnTo>
                  <a:lnTo>
                    <a:pt x="143" y="125"/>
                  </a:lnTo>
                  <a:lnTo>
                    <a:pt x="134" y="49"/>
                  </a:lnTo>
                  <a:lnTo>
                    <a:pt x="135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104"/>
            <p:cNvSpPr>
              <a:spLocks/>
            </p:cNvSpPr>
            <p:nvPr/>
          </p:nvSpPr>
          <p:spPr bwMode="auto">
            <a:xfrm>
              <a:off x="558" y="1862"/>
              <a:ext cx="105" cy="167"/>
            </a:xfrm>
            <a:custGeom>
              <a:avLst/>
              <a:gdLst>
                <a:gd name="T0" fmla="*/ 99 w 105"/>
                <a:gd name="T1" fmla="*/ 0 h 167"/>
                <a:gd name="T2" fmla="*/ 104 w 105"/>
                <a:gd name="T3" fmla="*/ 56 h 167"/>
                <a:gd name="T4" fmla="*/ 105 w 105"/>
                <a:gd name="T5" fmla="*/ 111 h 167"/>
                <a:gd name="T6" fmla="*/ 105 w 105"/>
                <a:gd name="T7" fmla="*/ 151 h 167"/>
                <a:gd name="T8" fmla="*/ 104 w 105"/>
                <a:gd name="T9" fmla="*/ 167 h 167"/>
                <a:gd name="T10" fmla="*/ 93 w 105"/>
                <a:gd name="T11" fmla="*/ 167 h 167"/>
                <a:gd name="T12" fmla="*/ 79 w 105"/>
                <a:gd name="T13" fmla="*/ 167 h 167"/>
                <a:gd name="T14" fmla="*/ 62 w 105"/>
                <a:gd name="T15" fmla="*/ 167 h 167"/>
                <a:gd name="T16" fmla="*/ 44 w 105"/>
                <a:gd name="T17" fmla="*/ 167 h 167"/>
                <a:gd name="T18" fmla="*/ 29 w 105"/>
                <a:gd name="T19" fmla="*/ 167 h 167"/>
                <a:gd name="T20" fmla="*/ 14 w 105"/>
                <a:gd name="T21" fmla="*/ 167 h 167"/>
                <a:gd name="T22" fmla="*/ 4 w 105"/>
                <a:gd name="T23" fmla="*/ 167 h 167"/>
                <a:gd name="T24" fmla="*/ 1 w 105"/>
                <a:gd name="T25" fmla="*/ 167 h 167"/>
                <a:gd name="T26" fmla="*/ 0 w 105"/>
                <a:gd name="T27" fmla="*/ 105 h 167"/>
                <a:gd name="T28" fmla="*/ 1 w 105"/>
                <a:gd name="T29" fmla="*/ 58 h 167"/>
                <a:gd name="T30" fmla="*/ 4 w 105"/>
                <a:gd name="T31" fmla="*/ 23 h 167"/>
                <a:gd name="T32" fmla="*/ 8 w 105"/>
                <a:gd name="T33" fmla="*/ 0 h 167"/>
                <a:gd name="T34" fmla="*/ 99 w 105"/>
                <a:gd name="T35" fmla="*/ 0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5"/>
                <a:gd name="T55" fmla="*/ 0 h 167"/>
                <a:gd name="T56" fmla="*/ 105 w 105"/>
                <a:gd name="T57" fmla="*/ 167 h 1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5" h="167">
                  <a:moveTo>
                    <a:pt x="99" y="0"/>
                  </a:moveTo>
                  <a:lnTo>
                    <a:pt x="104" y="56"/>
                  </a:lnTo>
                  <a:lnTo>
                    <a:pt x="105" y="111"/>
                  </a:lnTo>
                  <a:lnTo>
                    <a:pt x="105" y="151"/>
                  </a:lnTo>
                  <a:lnTo>
                    <a:pt x="104" y="167"/>
                  </a:lnTo>
                  <a:lnTo>
                    <a:pt x="93" y="167"/>
                  </a:lnTo>
                  <a:lnTo>
                    <a:pt x="79" y="167"/>
                  </a:lnTo>
                  <a:lnTo>
                    <a:pt x="62" y="167"/>
                  </a:lnTo>
                  <a:lnTo>
                    <a:pt x="44" y="167"/>
                  </a:lnTo>
                  <a:lnTo>
                    <a:pt x="29" y="167"/>
                  </a:lnTo>
                  <a:lnTo>
                    <a:pt x="14" y="167"/>
                  </a:lnTo>
                  <a:lnTo>
                    <a:pt x="4" y="167"/>
                  </a:lnTo>
                  <a:lnTo>
                    <a:pt x="1" y="167"/>
                  </a:lnTo>
                  <a:lnTo>
                    <a:pt x="0" y="105"/>
                  </a:lnTo>
                  <a:lnTo>
                    <a:pt x="1" y="58"/>
                  </a:lnTo>
                  <a:lnTo>
                    <a:pt x="4" y="23"/>
                  </a:lnTo>
                  <a:lnTo>
                    <a:pt x="8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CCFF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105"/>
            <p:cNvSpPr>
              <a:spLocks/>
            </p:cNvSpPr>
            <p:nvPr/>
          </p:nvSpPr>
          <p:spPr bwMode="auto">
            <a:xfrm>
              <a:off x="660" y="1828"/>
              <a:ext cx="62" cy="180"/>
            </a:xfrm>
            <a:custGeom>
              <a:avLst/>
              <a:gdLst>
                <a:gd name="T0" fmla="*/ 40 w 62"/>
                <a:gd name="T1" fmla="*/ 4 h 180"/>
                <a:gd name="T2" fmla="*/ 46 w 62"/>
                <a:gd name="T3" fmla="*/ 18 h 180"/>
                <a:gd name="T4" fmla="*/ 49 w 62"/>
                <a:gd name="T5" fmla="*/ 30 h 180"/>
                <a:gd name="T6" fmla="*/ 55 w 62"/>
                <a:gd name="T7" fmla="*/ 57 h 180"/>
                <a:gd name="T8" fmla="*/ 61 w 62"/>
                <a:gd name="T9" fmla="*/ 90 h 180"/>
                <a:gd name="T10" fmla="*/ 62 w 62"/>
                <a:gd name="T11" fmla="*/ 126 h 180"/>
                <a:gd name="T12" fmla="*/ 53 w 62"/>
                <a:gd name="T13" fmla="*/ 157 h 180"/>
                <a:gd name="T14" fmla="*/ 46 w 62"/>
                <a:gd name="T15" fmla="*/ 168 h 180"/>
                <a:gd name="T16" fmla="*/ 36 w 62"/>
                <a:gd name="T17" fmla="*/ 175 h 180"/>
                <a:gd name="T18" fmla="*/ 25 w 62"/>
                <a:gd name="T19" fmla="*/ 180 h 180"/>
                <a:gd name="T20" fmla="*/ 12 w 62"/>
                <a:gd name="T21" fmla="*/ 180 h 180"/>
                <a:gd name="T22" fmla="*/ 12 w 62"/>
                <a:gd name="T23" fmla="*/ 157 h 180"/>
                <a:gd name="T24" fmla="*/ 22 w 62"/>
                <a:gd name="T25" fmla="*/ 157 h 180"/>
                <a:gd name="T26" fmla="*/ 30 w 62"/>
                <a:gd name="T27" fmla="*/ 154 h 180"/>
                <a:gd name="T28" fmla="*/ 36 w 62"/>
                <a:gd name="T29" fmla="*/ 149 h 180"/>
                <a:gd name="T30" fmla="*/ 40 w 62"/>
                <a:gd name="T31" fmla="*/ 144 h 180"/>
                <a:gd name="T32" fmla="*/ 43 w 62"/>
                <a:gd name="T33" fmla="*/ 136 h 180"/>
                <a:gd name="T34" fmla="*/ 45 w 62"/>
                <a:gd name="T35" fmla="*/ 129 h 180"/>
                <a:gd name="T36" fmla="*/ 46 w 62"/>
                <a:gd name="T37" fmla="*/ 121 h 180"/>
                <a:gd name="T38" fmla="*/ 46 w 62"/>
                <a:gd name="T39" fmla="*/ 110 h 180"/>
                <a:gd name="T40" fmla="*/ 45 w 62"/>
                <a:gd name="T41" fmla="*/ 90 h 180"/>
                <a:gd name="T42" fmla="*/ 42 w 62"/>
                <a:gd name="T43" fmla="*/ 69 h 180"/>
                <a:gd name="T44" fmla="*/ 38 w 62"/>
                <a:gd name="T45" fmla="*/ 51 h 180"/>
                <a:gd name="T46" fmla="*/ 35 w 62"/>
                <a:gd name="T47" fmla="*/ 36 h 180"/>
                <a:gd name="T48" fmla="*/ 35 w 62"/>
                <a:gd name="T49" fmla="*/ 34 h 180"/>
                <a:gd name="T50" fmla="*/ 33 w 62"/>
                <a:gd name="T51" fmla="*/ 31 h 180"/>
                <a:gd name="T52" fmla="*/ 32 w 62"/>
                <a:gd name="T53" fmla="*/ 27 h 180"/>
                <a:gd name="T54" fmla="*/ 32 w 62"/>
                <a:gd name="T55" fmla="*/ 24 h 180"/>
                <a:gd name="T56" fmla="*/ 28 w 62"/>
                <a:gd name="T57" fmla="*/ 23 h 180"/>
                <a:gd name="T58" fmla="*/ 22 w 62"/>
                <a:gd name="T59" fmla="*/ 23 h 180"/>
                <a:gd name="T60" fmla="*/ 13 w 62"/>
                <a:gd name="T61" fmla="*/ 24 h 180"/>
                <a:gd name="T62" fmla="*/ 6 w 62"/>
                <a:gd name="T63" fmla="*/ 27 h 180"/>
                <a:gd name="T64" fmla="*/ 0 w 62"/>
                <a:gd name="T65" fmla="*/ 5 h 180"/>
                <a:gd name="T66" fmla="*/ 7 w 62"/>
                <a:gd name="T67" fmla="*/ 2 h 180"/>
                <a:gd name="T68" fmla="*/ 19 w 62"/>
                <a:gd name="T69" fmla="*/ 0 h 180"/>
                <a:gd name="T70" fmla="*/ 30 w 62"/>
                <a:gd name="T71" fmla="*/ 0 h 180"/>
                <a:gd name="T72" fmla="*/ 40 w 62"/>
                <a:gd name="T73" fmla="*/ 4 h 1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2"/>
                <a:gd name="T112" fmla="*/ 0 h 180"/>
                <a:gd name="T113" fmla="*/ 62 w 62"/>
                <a:gd name="T114" fmla="*/ 180 h 1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2" h="180">
                  <a:moveTo>
                    <a:pt x="40" y="4"/>
                  </a:moveTo>
                  <a:lnTo>
                    <a:pt x="46" y="18"/>
                  </a:lnTo>
                  <a:lnTo>
                    <a:pt x="49" y="30"/>
                  </a:lnTo>
                  <a:lnTo>
                    <a:pt x="55" y="57"/>
                  </a:lnTo>
                  <a:lnTo>
                    <a:pt x="61" y="90"/>
                  </a:lnTo>
                  <a:lnTo>
                    <a:pt x="62" y="126"/>
                  </a:lnTo>
                  <a:lnTo>
                    <a:pt x="53" y="157"/>
                  </a:lnTo>
                  <a:lnTo>
                    <a:pt x="46" y="168"/>
                  </a:lnTo>
                  <a:lnTo>
                    <a:pt x="36" y="175"/>
                  </a:lnTo>
                  <a:lnTo>
                    <a:pt x="25" y="180"/>
                  </a:lnTo>
                  <a:lnTo>
                    <a:pt x="12" y="180"/>
                  </a:lnTo>
                  <a:lnTo>
                    <a:pt x="12" y="157"/>
                  </a:lnTo>
                  <a:lnTo>
                    <a:pt x="22" y="157"/>
                  </a:lnTo>
                  <a:lnTo>
                    <a:pt x="30" y="154"/>
                  </a:lnTo>
                  <a:lnTo>
                    <a:pt x="36" y="149"/>
                  </a:lnTo>
                  <a:lnTo>
                    <a:pt x="40" y="144"/>
                  </a:lnTo>
                  <a:lnTo>
                    <a:pt x="43" y="136"/>
                  </a:lnTo>
                  <a:lnTo>
                    <a:pt x="45" y="129"/>
                  </a:lnTo>
                  <a:lnTo>
                    <a:pt x="46" y="121"/>
                  </a:lnTo>
                  <a:lnTo>
                    <a:pt x="46" y="110"/>
                  </a:lnTo>
                  <a:lnTo>
                    <a:pt x="45" y="90"/>
                  </a:lnTo>
                  <a:lnTo>
                    <a:pt x="42" y="69"/>
                  </a:lnTo>
                  <a:lnTo>
                    <a:pt x="38" y="51"/>
                  </a:lnTo>
                  <a:lnTo>
                    <a:pt x="35" y="36"/>
                  </a:lnTo>
                  <a:lnTo>
                    <a:pt x="35" y="34"/>
                  </a:lnTo>
                  <a:lnTo>
                    <a:pt x="33" y="31"/>
                  </a:lnTo>
                  <a:lnTo>
                    <a:pt x="32" y="27"/>
                  </a:lnTo>
                  <a:lnTo>
                    <a:pt x="32" y="24"/>
                  </a:lnTo>
                  <a:lnTo>
                    <a:pt x="28" y="23"/>
                  </a:lnTo>
                  <a:lnTo>
                    <a:pt x="22" y="23"/>
                  </a:lnTo>
                  <a:lnTo>
                    <a:pt x="13" y="24"/>
                  </a:lnTo>
                  <a:lnTo>
                    <a:pt x="6" y="27"/>
                  </a:lnTo>
                  <a:lnTo>
                    <a:pt x="0" y="5"/>
                  </a:lnTo>
                  <a:lnTo>
                    <a:pt x="7" y="2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106"/>
            <p:cNvSpPr>
              <a:spLocks/>
            </p:cNvSpPr>
            <p:nvPr/>
          </p:nvSpPr>
          <p:spPr bwMode="auto">
            <a:xfrm>
              <a:off x="803" y="2000"/>
              <a:ext cx="356" cy="144"/>
            </a:xfrm>
            <a:custGeom>
              <a:avLst/>
              <a:gdLst>
                <a:gd name="T0" fmla="*/ 341 w 356"/>
                <a:gd name="T1" fmla="*/ 0 h 144"/>
                <a:gd name="T2" fmla="*/ 356 w 356"/>
                <a:gd name="T3" fmla="*/ 81 h 144"/>
                <a:gd name="T4" fmla="*/ 14 w 356"/>
                <a:gd name="T5" fmla="*/ 144 h 144"/>
                <a:gd name="T6" fmla="*/ 0 w 356"/>
                <a:gd name="T7" fmla="*/ 64 h 144"/>
                <a:gd name="T8" fmla="*/ 341 w 356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144"/>
                <a:gd name="T17" fmla="*/ 356 w 35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144">
                  <a:moveTo>
                    <a:pt x="341" y="0"/>
                  </a:moveTo>
                  <a:lnTo>
                    <a:pt x="356" y="81"/>
                  </a:lnTo>
                  <a:lnTo>
                    <a:pt x="14" y="144"/>
                  </a:lnTo>
                  <a:lnTo>
                    <a:pt x="0" y="64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107"/>
            <p:cNvSpPr>
              <a:spLocks/>
            </p:cNvSpPr>
            <p:nvPr/>
          </p:nvSpPr>
          <p:spPr bwMode="auto">
            <a:xfrm>
              <a:off x="1094" y="2018"/>
              <a:ext cx="42" cy="60"/>
            </a:xfrm>
            <a:custGeom>
              <a:avLst/>
              <a:gdLst>
                <a:gd name="T0" fmla="*/ 32 w 42"/>
                <a:gd name="T1" fmla="*/ 0 h 60"/>
                <a:gd name="T2" fmla="*/ 42 w 42"/>
                <a:gd name="T3" fmla="*/ 54 h 60"/>
                <a:gd name="T4" fmla="*/ 10 w 42"/>
                <a:gd name="T5" fmla="*/ 60 h 60"/>
                <a:gd name="T6" fmla="*/ 0 w 42"/>
                <a:gd name="T7" fmla="*/ 5 h 60"/>
                <a:gd name="T8" fmla="*/ 32 w 42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60"/>
                <a:gd name="T17" fmla="*/ 42 w 4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60">
                  <a:moveTo>
                    <a:pt x="32" y="0"/>
                  </a:moveTo>
                  <a:lnTo>
                    <a:pt x="42" y="54"/>
                  </a:lnTo>
                  <a:lnTo>
                    <a:pt x="10" y="60"/>
                  </a:lnTo>
                  <a:lnTo>
                    <a:pt x="0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08"/>
            <p:cNvSpPr>
              <a:spLocks/>
            </p:cNvSpPr>
            <p:nvPr/>
          </p:nvSpPr>
          <p:spPr bwMode="auto">
            <a:xfrm>
              <a:off x="1104" y="2028"/>
              <a:ext cx="22" cy="39"/>
            </a:xfrm>
            <a:custGeom>
              <a:avLst/>
              <a:gdLst>
                <a:gd name="T0" fmla="*/ 14 w 22"/>
                <a:gd name="T1" fmla="*/ 0 h 39"/>
                <a:gd name="T2" fmla="*/ 22 w 22"/>
                <a:gd name="T3" fmla="*/ 36 h 39"/>
                <a:gd name="T4" fmla="*/ 6 w 22"/>
                <a:gd name="T5" fmla="*/ 39 h 39"/>
                <a:gd name="T6" fmla="*/ 0 w 22"/>
                <a:gd name="T7" fmla="*/ 3 h 39"/>
                <a:gd name="T8" fmla="*/ 14 w 22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39"/>
                <a:gd name="T17" fmla="*/ 22 w 22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39">
                  <a:moveTo>
                    <a:pt x="14" y="0"/>
                  </a:moveTo>
                  <a:lnTo>
                    <a:pt x="22" y="36"/>
                  </a:lnTo>
                  <a:lnTo>
                    <a:pt x="6" y="39"/>
                  </a:lnTo>
                  <a:lnTo>
                    <a:pt x="0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09"/>
            <p:cNvSpPr>
              <a:spLocks/>
            </p:cNvSpPr>
            <p:nvPr/>
          </p:nvSpPr>
          <p:spPr bwMode="auto">
            <a:xfrm>
              <a:off x="747" y="2002"/>
              <a:ext cx="393" cy="142"/>
            </a:xfrm>
            <a:custGeom>
              <a:avLst/>
              <a:gdLst>
                <a:gd name="T0" fmla="*/ 393 w 393"/>
                <a:gd name="T1" fmla="*/ 0 h 142"/>
                <a:gd name="T2" fmla="*/ 286 w 393"/>
                <a:gd name="T3" fmla="*/ 8 h 142"/>
                <a:gd name="T4" fmla="*/ 0 w 393"/>
                <a:gd name="T5" fmla="*/ 63 h 142"/>
                <a:gd name="T6" fmla="*/ 0 w 393"/>
                <a:gd name="T7" fmla="*/ 79 h 142"/>
                <a:gd name="T8" fmla="*/ 70 w 393"/>
                <a:gd name="T9" fmla="*/ 142 h 142"/>
                <a:gd name="T10" fmla="*/ 393 w 393"/>
                <a:gd name="T11" fmla="*/ 0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3"/>
                <a:gd name="T19" fmla="*/ 0 h 142"/>
                <a:gd name="T20" fmla="*/ 393 w 393"/>
                <a:gd name="T21" fmla="*/ 142 h 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3" h="142">
                  <a:moveTo>
                    <a:pt x="393" y="0"/>
                  </a:moveTo>
                  <a:lnTo>
                    <a:pt x="286" y="8"/>
                  </a:lnTo>
                  <a:lnTo>
                    <a:pt x="0" y="63"/>
                  </a:lnTo>
                  <a:lnTo>
                    <a:pt x="0" y="79"/>
                  </a:lnTo>
                  <a:lnTo>
                    <a:pt x="70" y="142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10"/>
            <p:cNvSpPr>
              <a:spLocks/>
            </p:cNvSpPr>
            <p:nvPr/>
          </p:nvSpPr>
          <p:spPr bwMode="auto">
            <a:xfrm>
              <a:off x="745" y="2065"/>
              <a:ext cx="72" cy="74"/>
            </a:xfrm>
            <a:custGeom>
              <a:avLst/>
              <a:gdLst>
                <a:gd name="T0" fmla="*/ 69 w 72"/>
                <a:gd name="T1" fmla="*/ 26 h 74"/>
                <a:gd name="T2" fmla="*/ 72 w 72"/>
                <a:gd name="T3" fmla="*/ 74 h 74"/>
                <a:gd name="T4" fmla="*/ 0 w 72"/>
                <a:gd name="T5" fmla="*/ 13 h 74"/>
                <a:gd name="T6" fmla="*/ 2 w 72"/>
                <a:gd name="T7" fmla="*/ 0 h 74"/>
                <a:gd name="T8" fmla="*/ 69 w 72"/>
                <a:gd name="T9" fmla="*/ 26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"/>
                <a:gd name="T16" fmla="*/ 0 h 74"/>
                <a:gd name="T17" fmla="*/ 72 w 72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" h="74">
                  <a:moveTo>
                    <a:pt x="69" y="26"/>
                  </a:moveTo>
                  <a:lnTo>
                    <a:pt x="72" y="74"/>
                  </a:lnTo>
                  <a:lnTo>
                    <a:pt x="0" y="13"/>
                  </a:lnTo>
                  <a:lnTo>
                    <a:pt x="2" y="0"/>
                  </a:lnTo>
                  <a:lnTo>
                    <a:pt x="69" y="26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11"/>
            <p:cNvSpPr>
              <a:spLocks/>
            </p:cNvSpPr>
            <p:nvPr/>
          </p:nvSpPr>
          <p:spPr bwMode="auto">
            <a:xfrm>
              <a:off x="688" y="1931"/>
              <a:ext cx="430" cy="143"/>
            </a:xfrm>
            <a:custGeom>
              <a:avLst/>
              <a:gdLst>
                <a:gd name="T0" fmla="*/ 418 w 430"/>
                <a:gd name="T1" fmla="*/ 0 h 143"/>
                <a:gd name="T2" fmla="*/ 430 w 430"/>
                <a:gd name="T3" fmla="*/ 71 h 143"/>
                <a:gd name="T4" fmla="*/ 98 w 430"/>
                <a:gd name="T5" fmla="*/ 143 h 143"/>
                <a:gd name="T6" fmla="*/ 0 w 430"/>
                <a:gd name="T7" fmla="*/ 120 h 143"/>
                <a:gd name="T8" fmla="*/ 4 w 430"/>
                <a:gd name="T9" fmla="*/ 103 h 143"/>
                <a:gd name="T10" fmla="*/ 418 w 430"/>
                <a:gd name="T11" fmla="*/ 0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0"/>
                <a:gd name="T19" fmla="*/ 0 h 143"/>
                <a:gd name="T20" fmla="*/ 430 w 430"/>
                <a:gd name="T21" fmla="*/ 143 h 1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0" h="143">
                  <a:moveTo>
                    <a:pt x="418" y="0"/>
                  </a:moveTo>
                  <a:lnTo>
                    <a:pt x="430" y="71"/>
                  </a:lnTo>
                  <a:lnTo>
                    <a:pt x="98" y="143"/>
                  </a:lnTo>
                  <a:lnTo>
                    <a:pt x="0" y="120"/>
                  </a:lnTo>
                  <a:lnTo>
                    <a:pt x="4" y="103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FC0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112"/>
            <p:cNvSpPr>
              <a:spLocks/>
            </p:cNvSpPr>
            <p:nvPr/>
          </p:nvSpPr>
          <p:spPr bwMode="auto">
            <a:xfrm>
              <a:off x="1061" y="1944"/>
              <a:ext cx="40" cy="59"/>
            </a:xfrm>
            <a:custGeom>
              <a:avLst/>
              <a:gdLst>
                <a:gd name="T0" fmla="*/ 32 w 40"/>
                <a:gd name="T1" fmla="*/ 0 h 59"/>
                <a:gd name="T2" fmla="*/ 40 w 40"/>
                <a:gd name="T3" fmla="*/ 55 h 59"/>
                <a:gd name="T4" fmla="*/ 8 w 40"/>
                <a:gd name="T5" fmla="*/ 59 h 59"/>
                <a:gd name="T6" fmla="*/ 0 w 40"/>
                <a:gd name="T7" fmla="*/ 5 h 59"/>
                <a:gd name="T8" fmla="*/ 32 w 40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9"/>
                <a:gd name="T17" fmla="*/ 40 w 4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9">
                  <a:moveTo>
                    <a:pt x="32" y="0"/>
                  </a:moveTo>
                  <a:lnTo>
                    <a:pt x="40" y="55"/>
                  </a:lnTo>
                  <a:lnTo>
                    <a:pt x="8" y="59"/>
                  </a:lnTo>
                  <a:lnTo>
                    <a:pt x="0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113"/>
            <p:cNvSpPr>
              <a:spLocks/>
            </p:cNvSpPr>
            <p:nvPr/>
          </p:nvSpPr>
          <p:spPr bwMode="auto">
            <a:xfrm>
              <a:off x="1071" y="1954"/>
              <a:ext cx="20" cy="38"/>
            </a:xfrm>
            <a:custGeom>
              <a:avLst/>
              <a:gdLst>
                <a:gd name="T0" fmla="*/ 16 w 20"/>
                <a:gd name="T1" fmla="*/ 0 h 38"/>
                <a:gd name="T2" fmla="*/ 20 w 20"/>
                <a:gd name="T3" fmla="*/ 36 h 38"/>
                <a:gd name="T4" fmla="*/ 6 w 20"/>
                <a:gd name="T5" fmla="*/ 38 h 38"/>
                <a:gd name="T6" fmla="*/ 0 w 20"/>
                <a:gd name="T7" fmla="*/ 3 h 38"/>
                <a:gd name="T8" fmla="*/ 16 w 20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38"/>
                <a:gd name="T17" fmla="*/ 20 w 20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38">
                  <a:moveTo>
                    <a:pt x="16" y="0"/>
                  </a:moveTo>
                  <a:lnTo>
                    <a:pt x="20" y="36"/>
                  </a:lnTo>
                  <a:lnTo>
                    <a:pt x="6" y="38"/>
                  </a:lnTo>
                  <a:lnTo>
                    <a:pt x="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14"/>
            <p:cNvSpPr>
              <a:spLocks/>
            </p:cNvSpPr>
            <p:nvPr/>
          </p:nvSpPr>
          <p:spPr bwMode="auto">
            <a:xfrm>
              <a:off x="688" y="1928"/>
              <a:ext cx="420" cy="134"/>
            </a:xfrm>
            <a:custGeom>
              <a:avLst/>
              <a:gdLst>
                <a:gd name="T0" fmla="*/ 420 w 420"/>
                <a:gd name="T1" fmla="*/ 0 h 134"/>
                <a:gd name="T2" fmla="*/ 0 w 420"/>
                <a:gd name="T3" fmla="*/ 107 h 134"/>
                <a:gd name="T4" fmla="*/ 0 w 420"/>
                <a:gd name="T5" fmla="*/ 124 h 134"/>
                <a:gd name="T6" fmla="*/ 93 w 420"/>
                <a:gd name="T7" fmla="*/ 134 h 134"/>
                <a:gd name="T8" fmla="*/ 420 w 420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0"/>
                <a:gd name="T16" fmla="*/ 0 h 134"/>
                <a:gd name="T17" fmla="*/ 420 w 420"/>
                <a:gd name="T18" fmla="*/ 134 h 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0" h="134">
                  <a:moveTo>
                    <a:pt x="420" y="0"/>
                  </a:moveTo>
                  <a:lnTo>
                    <a:pt x="0" y="107"/>
                  </a:lnTo>
                  <a:lnTo>
                    <a:pt x="0" y="124"/>
                  </a:lnTo>
                  <a:lnTo>
                    <a:pt x="93" y="134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C0A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15"/>
            <p:cNvSpPr>
              <a:spLocks/>
            </p:cNvSpPr>
            <p:nvPr/>
          </p:nvSpPr>
          <p:spPr bwMode="auto">
            <a:xfrm>
              <a:off x="688" y="2019"/>
              <a:ext cx="96" cy="48"/>
            </a:xfrm>
            <a:custGeom>
              <a:avLst/>
              <a:gdLst>
                <a:gd name="T0" fmla="*/ 95 w 96"/>
                <a:gd name="T1" fmla="*/ 0 h 48"/>
                <a:gd name="T2" fmla="*/ 96 w 96"/>
                <a:gd name="T3" fmla="*/ 48 h 48"/>
                <a:gd name="T4" fmla="*/ 2 w 96"/>
                <a:gd name="T5" fmla="*/ 32 h 48"/>
                <a:gd name="T6" fmla="*/ 0 w 96"/>
                <a:gd name="T7" fmla="*/ 19 h 48"/>
                <a:gd name="T8" fmla="*/ 95 w 96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48"/>
                <a:gd name="T17" fmla="*/ 96 w 96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48">
                  <a:moveTo>
                    <a:pt x="95" y="0"/>
                  </a:moveTo>
                  <a:lnTo>
                    <a:pt x="96" y="48"/>
                  </a:lnTo>
                  <a:lnTo>
                    <a:pt x="2" y="32"/>
                  </a:lnTo>
                  <a:lnTo>
                    <a:pt x="0" y="1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BC00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16"/>
            <p:cNvSpPr>
              <a:spLocks/>
            </p:cNvSpPr>
            <p:nvPr/>
          </p:nvSpPr>
          <p:spPr bwMode="auto">
            <a:xfrm>
              <a:off x="688" y="2039"/>
              <a:ext cx="96" cy="31"/>
            </a:xfrm>
            <a:custGeom>
              <a:avLst/>
              <a:gdLst>
                <a:gd name="T0" fmla="*/ 95 w 96"/>
                <a:gd name="T1" fmla="*/ 0 h 31"/>
                <a:gd name="T2" fmla="*/ 96 w 96"/>
                <a:gd name="T3" fmla="*/ 31 h 31"/>
                <a:gd name="T4" fmla="*/ 0 w 96"/>
                <a:gd name="T5" fmla="*/ 10 h 31"/>
                <a:gd name="T6" fmla="*/ 0 w 96"/>
                <a:gd name="T7" fmla="*/ 0 h 31"/>
                <a:gd name="T8" fmla="*/ 95 w 96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31"/>
                <a:gd name="T17" fmla="*/ 96 w 9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31">
                  <a:moveTo>
                    <a:pt x="95" y="0"/>
                  </a:moveTo>
                  <a:lnTo>
                    <a:pt x="96" y="31"/>
                  </a:lnTo>
                  <a:lnTo>
                    <a:pt x="0" y="10"/>
                  </a:lnTo>
                  <a:lnTo>
                    <a:pt x="0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475" y="1785926"/>
            <a:ext cx="8229600" cy="4181487"/>
          </a:xfrm>
          <a:ln/>
        </p:spPr>
        <p:txBody>
          <a:bodyPr/>
          <a:lstStyle/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800" dirty="0" smtClean="0"/>
              <a:t>формирование индивидуального имиджа педагога;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800" dirty="0" smtClean="0"/>
              <a:t> процесс реформирования образования; </a:t>
            </a:r>
          </a:p>
          <a:p>
            <a:pPr eaLnBrk="1" hangingPunct="1"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800" dirty="0" smtClean="0"/>
              <a:t> усиление внимания к индивидуальности не только ученика, но и учителя. </a:t>
            </a:r>
          </a:p>
          <a:p>
            <a:pPr marL="533400" indent="-533400">
              <a:spcBef>
                <a:spcPts val="750"/>
              </a:spcBef>
              <a:buFont typeface="Arial" charset="0"/>
              <a:buNone/>
              <a:tabLst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en-GB" sz="30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22325" y="1182688"/>
            <a:ext cx="7932738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000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85786" y="128588"/>
            <a:ext cx="8143932" cy="143351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Актуальность исследования: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06438"/>
            <a:ext cx="7767638" cy="1143000"/>
          </a:xfrm>
          <a:ln/>
        </p:spPr>
        <p:txBody>
          <a:bodyPr/>
          <a:lstStyle/>
          <a:p>
            <a:pPr>
              <a:buClr>
                <a:srgbClr val="A5002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 smtClean="0">
                <a:solidFill>
                  <a:srgbClr val="A50021"/>
                </a:solidFill>
              </a:rPr>
              <a:t>Цель:</a:t>
            </a:r>
            <a:endParaRPr lang="en-GB" b="1" i="1" dirty="0">
              <a:solidFill>
                <a:srgbClr val="A50021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752475" y="1457325"/>
            <a:ext cx="8229600" cy="439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A5002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3200" dirty="0">
              <a:solidFill>
                <a:srgbClr val="000000"/>
              </a:solidFill>
              <a:ea typeface="MS Gothic" charset="0"/>
              <a:cs typeface="MS Gothic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2357430"/>
            <a:ext cx="67866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Представление имиджа </a:t>
            </a:r>
            <a:r>
              <a:rPr lang="ru-RU" sz="3600" dirty="0" smtClean="0">
                <a:solidFill>
                  <a:schemeClr val="tx1"/>
                </a:solidFill>
              </a:rPr>
              <a:t>учителя химии </a:t>
            </a:r>
            <a:r>
              <a:rPr lang="ru-RU" sz="3600" dirty="0" smtClean="0">
                <a:solidFill>
                  <a:schemeClr val="tx1"/>
                </a:solidFill>
              </a:rPr>
              <a:t>общеобразовательной школы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98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11125"/>
            <a:ext cx="8229600" cy="1973263"/>
          </a:xfrm>
          <a:ln/>
        </p:spPr>
        <p:txBody>
          <a:bodyPr/>
          <a:lstStyle/>
          <a:p>
            <a:pPr>
              <a:buClr>
                <a:srgbClr val="A5002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 smtClean="0">
                <a:solidFill>
                  <a:srgbClr val="C00000"/>
                </a:solidFill>
              </a:rPr>
              <a:t>Задачи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en-GB" b="1" i="1" dirty="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4538" y="2249488"/>
            <a:ext cx="8378825" cy="3011487"/>
          </a:xfrm>
          <a:ln/>
        </p:spPr>
        <p:txBody>
          <a:bodyPr/>
          <a:lstStyle/>
          <a:p>
            <a:pPr marL="533400" indent="-533400">
              <a:buClr>
                <a:srgbClr val="A50021"/>
              </a:buClr>
              <a:buFont typeface="Wingdings" charset="2"/>
              <a:buChar char=""/>
              <a:tabLst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ru-RU" dirty="0" smtClean="0">
                <a:solidFill>
                  <a:schemeClr val="tx1"/>
                </a:solidFill>
              </a:rPr>
              <a:t>Рассмотреть понятие имиджа педагога.</a:t>
            </a:r>
          </a:p>
          <a:p>
            <a:pPr marL="533400" indent="-533400">
              <a:buClr>
                <a:srgbClr val="A50021"/>
              </a:buClr>
              <a:buFont typeface="Wingdings" charset="2"/>
              <a:buChar char=""/>
              <a:tabLst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ru-RU" dirty="0" smtClean="0"/>
              <a:t>Проанализировать </a:t>
            </a:r>
            <a:r>
              <a:rPr lang="ru-RU" dirty="0" smtClean="0"/>
              <a:t>социально-психологический аспект имиджа педагога.</a:t>
            </a:r>
          </a:p>
          <a:p>
            <a:pPr marL="533400" indent="-533400">
              <a:buClr>
                <a:srgbClr val="A50021"/>
              </a:buClr>
              <a:buFont typeface="Wingdings" charset="2"/>
              <a:buChar char=""/>
              <a:tabLst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ru-RU" dirty="0" smtClean="0"/>
              <a:t>Сформулировать основные черты имиджа педагога.</a:t>
            </a:r>
          </a:p>
          <a:p>
            <a:pPr marL="533400" indent="-533400">
              <a:buClr>
                <a:srgbClr val="A50021"/>
              </a:buClr>
              <a:buFont typeface="Wingdings" charset="2"/>
              <a:buChar char=""/>
              <a:tabLst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ru-RU" dirty="0" smtClean="0">
              <a:solidFill>
                <a:srgbClr val="A50021"/>
              </a:solidFill>
            </a:endParaRPr>
          </a:p>
          <a:p>
            <a:pPr marL="533400" indent="-533400">
              <a:buClr>
                <a:srgbClr val="A50021"/>
              </a:buClr>
              <a:buNone/>
              <a:tabLst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en-GB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1714480" y="-24"/>
            <a:ext cx="6316662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4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746275" y="1285860"/>
            <a:ext cx="6326187" cy="471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30200" indent="-330200">
              <a:spcBef>
                <a:spcPts val="700"/>
              </a:spcBef>
              <a:buFont typeface="Arial" charset="0"/>
              <a:buChar char="•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</a:pPr>
            <a:endParaRPr lang="en-GB" sz="2800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714488"/>
            <a:ext cx="7143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Совокупность  представления общества о том, каким должен быть индивид в соответствии со своим статусом.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28604"/>
            <a:ext cx="7358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Имидж личности 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357166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   Имидж </a:t>
            </a:r>
            <a:r>
              <a:rPr lang="ru-RU" sz="4000" b="1" i="1" dirty="0" smtClean="0">
                <a:solidFill>
                  <a:srgbClr val="C00000"/>
                </a:solidFill>
              </a:rPr>
              <a:t>педагога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Эмоционально окрашенный стереотип восприятия образа учителя в сознании воспитанников, коллег, социального окружения, в массовом сознании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571479"/>
            <a:ext cx="8229600" cy="1071571"/>
          </a:xfrm>
          <a:ln/>
        </p:spPr>
        <p:txBody>
          <a:bodyPr/>
          <a:lstStyle/>
          <a:p>
            <a:pPr>
              <a:buClr>
                <a:srgbClr val="A5002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 dirty="0" smtClean="0">
                <a:solidFill>
                  <a:srgbClr val="C00000"/>
                </a:solidFill>
              </a:rPr>
              <a:t>Основные составляющие 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имиджа педагога:</a:t>
            </a:r>
            <a:endParaRPr lang="en-GB" sz="4000" b="1" i="1" dirty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285860"/>
            <a:ext cx="8358214" cy="3683000"/>
          </a:xfrm>
          <a:ln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  <a:p>
            <a:pPr marL="0" indent="530225">
              <a:lnSpc>
                <a:spcPct val="80000"/>
              </a:lnSpc>
              <a:spcBef>
                <a:spcPts val="750"/>
              </a:spcBef>
              <a:buClr>
                <a:srgbClr val="A50021"/>
              </a:buClr>
              <a:buFont typeface="Wingdings" charset="2"/>
              <a:buChar char=""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686800" algn="l"/>
              </a:tabLst>
            </a:pPr>
            <a:endParaRPr lang="ru-RU" sz="2800" dirty="0" smtClean="0"/>
          </a:p>
          <a:p>
            <a:pPr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800" dirty="0" smtClean="0"/>
              <a:t> </a:t>
            </a:r>
            <a:r>
              <a:rPr lang="ru-RU" sz="2800" b="1" dirty="0" smtClean="0"/>
              <a:t>Визуальный образ: </a:t>
            </a:r>
            <a:r>
              <a:rPr lang="ru-RU" sz="2800" dirty="0" smtClean="0"/>
              <a:t>костюм, прическа, мимика, пластика, макияж.  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800" b="1" dirty="0" smtClean="0"/>
              <a:t>Внутренний образ: </a:t>
            </a:r>
            <a:r>
              <a:rPr lang="ru-RU" sz="2800" dirty="0" smtClean="0"/>
              <a:t>а) вербальное поведение: голос, настроение.  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800" dirty="0" smtClean="0"/>
              <a:t>б) невербальное поведение: манера поведения, жесты, мимика, этикет.  </a:t>
            </a:r>
          </a:p>
          <a:p>
            <a:pPr eaLnBrk="1" hangingPunct="1">
              <a:lnSpc>
                <a:spcPct val="90000"/>
              </a:lnSpc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ru-RU" sz="2800" dirty="0" smtClean="0"/>
              <a:t> </a:t>
            </a:r>
            <a:r>
              <a:rPr lang="ru-RU" sz="2800" b="1" dirty="0" smtClean="0"/>
              <a:t>Менталитет:</a:t>
            </a:r>
            <a:r>
              <a:rPr lang="ru-RU" sz="2800" dirty="0" smtClean="0"/>
              <a:t> интеллект, духовная практика. </a:t>
            </a:r>
          </a:p>
          <a:p>
            <a:pPr marL="0" indent="530225">
              <a:lnSpc>
                <a:spcPct val="80000"/>
              </a:lnSpc>
              <a:spcBef>
                <a:spcPts val="750"/>
              </a:spcBef>
              <a:buClr>
                <a:srgbClr val="A50021"/>
              </a:buClr>
              <a:buFont typeface="Wingdings" pitchFamily="2" charset="2"/>
              <a:buChar char="v"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  <a:tab pos="8686800" algn="l"/>
              </a:tabLst>
            </a:pPr>
            <a:endParaRPr lang="en-GB" sz="30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3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180975"/>
            <a:ext cx="8229600" cy="1068388"/>
          </a:xfrm>
          <a:ln/>
        </p:spPr>
        <p:txBody>
          <a:bodyPr/>
          <a:lstStyle/>
          <a:p>
            <a:pPr>
              <a:buClr>
                <a:srgbClr val="A50021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Одежда учителя должна соответствовать современным нормам, правилам и этикету общества, а также должна соответствовать определённому предмету, например учитель химии проводит уроки в халате.</a:t>
            </a:r>
            <a:endParaRPr lang="en-GB" sz="24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IMGP0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214554"/>
            <a:ext cx="5786446" cy="3844419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315</Words>
  <PresentationFormat>Экран (4:3)</PresentationFormat>
  <Paragraphs>74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Имидж педагога</vt:lpstr>
      <vt:lpstr>Актуальность исследования:</vt:lpstr>
      <vt:lpstr>Цель:</vt:lpstr>
      <vt:lpstr>Задачи:</vt:lpstr>
      <vt:lpstr>Слайд 6</vt:lpstr>
      <vt:lpstr>Слайд 7</vt:lpstr>
      <vt:lpstr>Основные составляющие  имиджа педагога:</vt:lpstr>
      <vt:lpstr> Одежда учителя должна соответствовать современным нормам, правилам и этикету общества, а также должна соответствовать определённому предмету, например учитель химии проводит уроки в халате.</vt:lpstr>
      <vt:lpstr> КРАСНОРЕЧИЕ –  важная  часть имиджа учителя химии. </vt:lpstr>
      <vt:lpstr> ЛИДЕРСКОЕ ПОВЕДЕНИЕ –  составляющая положительного имиджа учителя.  </vt:lpstr>
      <vt:lpstr> Кто же создает имидж?    </vt:lpstr>
      <vt:lpstr>С чего начать педагогу работу над своим имиджем?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Ноутбук</cp:lastModifiedBy>
  <cp:revision>18</cp:revision>
  <dcterms:modified xsi:type="dcterms:W3CDTF">2012-10-28T12:01:03Z</dcterms:modified>
</cp:coreProperties>
</file>