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57" r:id="rId4"/>
    <p:sldId id="261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7"/>
    <p:penClr>
      <a:srgbClr val="FF0000"/>
    </p:penClr>
  </p:showPr>
  <p:clrMru>
    <a:srgbClr val="0000FF"/>
    <a:srgbClr val="FFCCFF"/>
    <a:srgbClr val="FFFFCC"/>
    <a:srgbClr val="FF9933"/>
    <a:srgbClr val="99FF33"/>
    <a:srgbClr val="FFFF99"/>
    <a:srgbClr val="FF00FF"/>
    <a:srgbClr val="FF6699"/>
    <a:srgbClr val="00FFFF"/>
    <a:srgbClr val="99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84A71D-CF75-4BD2-920E-1D0CE86CB535}" type="doc">
      <dgm:prSet loTypeId="urn:microsoft.com/office/officeart/2005/8/layout/funnel1" loCatId="process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A6E8564-EE64-4EA0-871C-9CE35C0FE6DE}">
      <dgm:prSet phldrT="[Текст]" custT="1"/>
      <dgm:spPr>
        <a:solidFill>
          <a:srgbClr val="FF66FF"/>
        </a:solidFill>
        <a:ln w="57150">
          <a:solidFill>
            <a:srgbClr val="FF0000"/>
          </a:solidFill>
        </a:ln>
      </dgm:spPr>
      <dgm:t>
        <a:bodyPr/>
        <a:lstStyle/>
        <a:p>
          <a:r>
            <a:rPr lang="ru-RU" sz="2000" b="1" dirty="0" smtClean="0">
              <a:solidFill>
                <a:srgbClr val="0000FF"/>
              </a:solidFill>
            </a:rPr>
            <a:t>Психическое благополучие</a:t>
          </a:r>
          <a:endParaRPr lang="ru-RU" sz="2000" b="1" dirty="0">
            <a:solidFill>
              <a:srgbClr val="0000FF"/>
            </a:solidFill>
          </a:endParaRPr>
        </a:p>
      </dgm:t>
    </dgm:pt>
    <dgm:pt modelId="{C27FAAD6-AB65-45B6-9809-91C840CA7627}" type="parTrans" cxnId="{C0E37722-19E9-4A1F-BCD3-043C7D0C3F46}">
      <dgm:prSet/>
      <dgm:spPr/>
      <dgm:t>
        <a:bodyPr/>
        <a:lstStyle/>
        <a:p>
          <a:endParaRPr lang="ru-RU"/>
        </a:p>
      </dgm:t>
    </dgm:pt>
    <dgm:pt modelId="{9217AB47-7CE8-48A8-9D86-FCD5964D2ED8}" type="sibTrans" cxnId="{C0E37722-19E9-4A1F-BCD3-043C7D0C3F46}">
      <dgm:prSet/>
      <dgm:spPr/>
      <dgm:t>
        <a:bodyPr/>
        <a:lstStyle/>
        <a:p>
          <a:endParaRPr lang="ru-RU"/>
        </a:p>
      </dgm:t>
    </dgm:pt>
    <dgm:pt modelId="{E0EB1B39-FD85-4ED9-9928-CC49667876BA}">
      <dgm:prSet phldrT="[Текст]" custT="1"/>
      <dgm:spPr>
        <a:solidFill>
          <a:srgbClr val="9999FF"/>
        </a:solidFill>
        <a:ln w="57150">
          <a:solidFill>
            <a:srgbClr val="FF0000"/>
          </a:solidFill>
        </a:ln>
      </dgm:spPr>
      <dgm:t>
        <a:bodyPr/>
        <a:lstStyle/>
        <a:p>
          <a:r>
            <a:rPr lang="ru-RU" sz="2000" b="1" dirty="0" smtClean="0">
              <a:solidFill>
                <a:srgbClr val="0000FF"/>
              </a:solidFill>
            </a:rPr>
            <a:t>Физическое благополучие</a:t>
          </a:r>
          <a:endParaRPr lang="ru-RU" sz="2000" b="1" dirty="0">
            <a:solidFill>
              <a:srgbClr val="0000FF"/>
            </a:solidFill>
          </a:endParaRPr>
        </a:p>
      </dgm:t>
    </dgm:pt>
    <dgm:pt modelId="{7C0EA106-145B-4B09-A2EF-3F74D8D34740}" type="parTrans" cxnId="{1D078C56-27C3-4173-9BD8-75C1167EDF4F}">
      <dgm:prSet/>
      <dgm:spPr/>
      <dgm:t>
        <a:bodyPr/>
        <a:lstStyle/>
        <a:p>
          <a:endParaRPr lang="ru-RU"/>
        </a:p>
      </dgm:t>
    </dgm:pt>
    <dgm:pt modelId="{D895D458-F30D-4FCE-BA40-B5400025DA3C}" type="sibTrans" cxnId="{1D078C56-27C3-4173-9BD8-75C1167EDF4F}">
      <dgm:prSet/>
      <dgm:spPr/>
      <dgm:t>
        <a:bodyPr/>
        <a:lstStyle/>
        <a:p>
          <a:endParaRPr lang="ru-RU"/>
        </a:p>
      </dgm:t>
    </dgm:pt>
    <dgm:pt modelId="{CE5E0951-DAD1-41C5-B6C0-3ABB3B70FAD4}">
      <dgm:prSet phldrT="[Текст]" custT="1"/>
      <dgm:spPr>
        <a:solidFill>
          <a:srgbClr val="00CC00"/>
        </a:solidFill>
        <a:ln w="57150"/>
      </dgm:spPr>
      <dgm:t>
        <a:bodyPr/>
        <a:lstStyle/>
        <a:p>
          <a:r>
            <a:rPr lang="ru-RU" sz="2000" b="1" dirty="0" smtClean="0">
              <a:solidFill>
                <a:srgbClr val="0000FF"/>
              </a:solidFill>
            </a:rPr>
            <a:t>Социальное благополучие</a:t>
          </a:r>
          <a:endParaRPr lang="ru-RU" sz="2000" b="1" dirty="0">
            <a:solidFill>
              <a:srgbClr val="0000FF"/>
            </a:solidFill>
          </a:endParaRPr>
        </a:p>
      </dgm:t>
    </dgm:pt>
    <dgm:pt modelId="{EAA97076-B148-442B-8133-9E528640C205}" type="parTrans" cxnId="{B1B6E771-7CBF-4F0D-B1F8-0585F5142962}">
      <dgm:prSet/>
      <dgm:spPr/>
      <dgm:t>
        <a:bodyPr/>
        <a:lstStyle/>
        <a:p>
          <a:endParaRPr lang="ru-RU"/>
        </a:p>
      </dgm:t>
    </dgm:pt>
    <dgm:pt modelId="{15E473D6-47A5-486A-815A-EFB3A9F8F9A5}" type="sibTrans" cxnId="{B1B6E771-7CBF-4F0D-B1F8-0585F5142962}">
      <dgm:prSet/>
      <dgm:spPr/>
      <dgm:t>
        <a:bodyPr/>
        <a:lstStyle/>
        <a:p>
          <a:endParaRPr lang="ru-RU"/>
        </a:p>
      </dgm:t>
    </dgm:pt>
    <dgm:pt modelId="{05756221-671F-4C2B-B445-E78BD10734F1}">
      <dgm:prSet phldrT="[Текст]"/>
      <dgm:spPr/>
      <dgm:t>
        <a:bodyPr/>
        <a:lstStyle/>
        <a:p>
          <a:r>
            <a:rPr lang="ru-RU" b="1" dirty="0" smtClean="0">
              <a:solidFill>
                <a:srgbClr val="00FFFF"/>
              </a:solidFill>
            </a:rPr>
            <a:t>ЗДОРОВЬЕ</a:t>
          </a:r>
          <a:endParaRPr lang="ru-RU" b="1" dirty="0">
            <a:solidFill>
              <a:srgbClr val="00FFFF"/>
            </a:solidFill>
          </a:endParaRPr>
        </a:p>
      </dgm:t>
    </dgm:pt>
    <dgm:pt modelId="{AAFE8F5A-80BC-4D98-9D03-0524AF4EE757}" type="parTrans" cxnId="{1AB15A9A-F81F-4FE0-B4B8-A72B27A7E04B}">
      <dgm:prSet/>
      <dgm:spPr/>
      <dgm:t>
        <a:bodyPr/>
        <a:lstStyle/>
        <a:p>
          <a:endParaRPr lang="ru-RU"/>
        </a:p>
      </dgm:t>
    </dgm:pt>
    <dgm:pt modelId="{BCE122DB-8DC9-4807-A12C-AD05FD9FB9BB}" type="sibTrans" cxnId="{1AB15A9A-F81F-4FE0-B4B8-A72B27A7E04B}">
      <dgm:prSet/>
      <dgm:spPr/>
      <dgm:t>
        <a:bodyPr/>
        <a:lstStyle/>
        <a:p>
          <a:endParaRPr lang="ru-RU"/>
        </a:p>
      </dgm:t>
    </dgm:pt>
    <dgm:pt modelId="{0521D33F-CC0C-4A3B-A22A-40A81714165A}" type="pres">
      <dgm:prSet presAssocID="{2384A71D-CF75-4BD2-920E-1D0CE86CB535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61A126-BF12-4F9B-BCF4-6E7F687F76AE}" type="pres">
      <dgm:prSet presAssocID="{2384A71D-CF75-4BD2-920E-1D0CE86CB535}" presName="ellipse" presStyleLbl="trBgShp" presStyleIdx="0" presStyleCnt="1" custLinFactY="100000" custLinFactNeighborX="9" custLinFactNeighborY="173367"/>
      <dgm:spPr>
        <a:solidFill>
          <a:srgbClr val="00FFFF">
            <a:alpha val="40000"/>
          </a:srgbClr>
        </a:solidFill>
        <a:ln w="57150">
          <a:solidFill>
            <a:srgbClr val="00FFFF"/>
          </a:solidFill>
        </a:ln>
      </dgm:spPr>
    </dgm:pt>
    <dgm:pt modelId="{F07A61A6-A775-4B81-8D48-109B765D0859}" type="pres">
      <dgm:prSet presAssocID="{2384A71D-CF75-4BD2-920E-1D0CE86CB535}" presName="arrow1" presStyleLbl="fgShp" presStyleIdx="0" presStyleCnt="1" custLinFactNeighborX="5443" custLinFactNeighborY="-15300"/>
      <dgm:spPr>
        <a:solidFill>
          <a:srgbClr val="FF0000"/>
        </a:solidFill>
      </dgm:spPr>
    </dgm:pt>
    <dgm:pt modelId="{92DFE4BF-B4AB-4A20-BDEF-5CBF7D1EBE11}" type="pres">
      <dgm:prSet presAssocID="{2384A71D-CF75-4BD2-920E-1D0CE86CB535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CD016F-B62D-4FB8-B105-EA0338B4B4DC}" type="pres">
      <dgm:prSet presAssocID="{E0EB1B39-FD85-4ED9-9928-CC49667876BA}" presName="item1" presStyleLbl="node1" presStyleIdx="0" presStyleCnt="3" custScaleX="214535" custLinFactNeighborX="-4443" custLinFactNeighborY="95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D3AE95-71DC-4127-884F-3934CDB283C6}" type="pres">
      <dgm:prSet presAssocID="{CE5E0951-DAD1-41C5-B6C0-3ABB3B70FAD4}" presName="item2" presStyleLbl="node1" presStyleIdx="1" presStyleCnt="3" custScaleX="213393" custLinFactNeighborX="-14471" custLinFactNeighborY="-54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CCEA23-1D16-4274-9584-7D9384D8D8EF}" type="pres">
      <dgm:prSet presAssocID="{05756221-671F-4C2B-B445-E78BD10734F1}" presName="item3" presStyleLbl="node1" presStyleIdx="2" presStyleCnt="3" custScaleX="218465" custLinFactNeighborX="47868" custLinFactNeighborY="187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8A2A6E-8F45-4DD8-9E46-BE3FCF672AFB}" type="pres">
      <dgm:prSet presAssocID="{2384A71D-CF75-4BD2-920E-1D0CE86CB535}" presName="funnel" presStyleLbl="trAlignAcc1" presStyleIdx="0" presStyleCnt="1" custScaleX="144644" custScaleY="98806" custLinFactNeighborX="2009" custLinFactNeighborY="4213"/>
      <dgm:spPr/>
    </dgm:pt>
  </dgm:ptLst>
  <dgm:cxnLst>
    <dgm:cxn modelId="{B1B6E771-7CBF-4F0D-B1F8-0585F5142962}" srcId="{2384A71D-CF75-4BD2-920E-1D0CE86CB535}" destId="{CE5E0951-DAD1-41C5-B6C0-3ABB3B70FAD4}" srcOrd="2" destOrd="0" parTransId="{EAA97076-B148-442B-8133-9E528640C205}" sibTransId="{15E473D6-47A5-486A-815A-EFB3A9F8F9A5}"/>
    <dgm:cxn modelId="{9A9E6BDC-B955-42E6-A14D-5AD26B332361}" type="presOf" srcId="{5A6E8564-EE64-4EA0-871C-9CE35C0FE6DE}" destId="{6ACCEA23-1D16-4274-9584-7D9384D8D8EF}" srcOrd="0" destOrd="0" presId="urn:microsoft.com/office/officeart/2005/8/layout/funnel1"/>
    <dgm:cxn modelId="{C0E37722-19E9-4A1F-BCD3-043C7D0C3F46}" srcId="{2384A71D-CF75-4BD2-920E-1D0CE86CB535}" destId="{5A6E8564-EE64-4EA0-871C-9CE35C0FE6DE}" srcOrd="0" destOrd="0" parTransId="{C27FAAD6-AB65-45B6-9809-91C840CA7627}" sibTransId="{9217AB47-7CE8-48A8-9D86-FCD5964D2ED8}"/>
    <dgm:cxn modelId="{1AB15A9A-F81F-4FE0-B4B8-A72B27A7E04B}" srcId="{2384A71D-CF75-4BD2-920E-1D0CE86CB535}" destId="{05756221-671F-4C2B-B445-E78BD10734F1}" srcOrd="3" destOrd="0" parTransId="{AAFE8F5A-80BC-4D98-9D03-0524AF4EE757}" sibTransId="{BCE122DB-8DC9-4807-A12C-AD05FD9FB9BB}"/>
    <dgm:cxn modelId="{02A0E60A-E01A-49F8-B2DD-30354707B283}" type="presOf" srcId="{E0EB1B39-FD85-4ED9-9928-CC49667876BA}" destId="{19D3AE95-71DC-4127-884F-3934CDB283C6}" srcOrd="0" destOrd="0" presId="urn:microsoft.com/office/officeart/2005/8/layout/funnel1"/>
    <dgm:cxn modelId="{48E29396-D1FF-44D7-A271-295066B9C821}" type="presOf" srcId="{2384A71D-CF75-4BD2-920E-1D0CE86CB535}" destId="{0521D33F-CC0C-4A3B-A22A-40A81714165A}" srcOrd="0" destOrd="0" presId="urn:microsoft.com/office/officeart/2005/8/layout/funnel1"/>
    <dgm:cxn modelId="{EF8F5296-971D-416F-BF4C-B693166B49CF}" type="presOf" srcId="{05756221-671F-4C2B-B445-E78BD10734F1}" destId="{92DFE4BF-B4AB-4A20-BDEF-5CBF7D1EBE11}" srcOrd="0" destOrd="0" presId="urn:microsoft.com/office/officeart/2005/8/layout/funnel1"/>
    <dgm:cxn modelId="{1D078C56-27C3-4173-9BD8-75C1167EDF4F}" srcId="{2384A71D-CF75-4BD2-920E-1D0CE86CB535}" destId="{E0EB1B39-FD85-4ED9-9928-CC49667876BA}" srcOrd="1" destOrd="0" parTransId="{7C0EA106-145B-4B09-A2EF-3F74D8D34740}" sibTransId="{D895D458-F30D-4FCE-BA40-B5400025DA3C}"/>
    <dgm:cxn modelId="{12DCD050-65E4-4ACA-AE31-8EEE4DDB3D66}" type="presOf" srcId="{CE5E0951-DAD1-41C5-B6C0-3ABB3B70FAD4}" destId="{1BCD016F-B62D-4FB8-B105-EA0338B4B4DC}" srcOrd="0" destOrd="0" presId="urn:microsoft.com/office/officeart/2005/8/layout/funnel1"/>
    <dgm:cxn modelId="{29D8AB1F-A2BF-4CB7-B9DF-4529407841E1}" type="presParOf" srcId="{0521D33F-CC0C-4A3B-A22A-40A81714165A}" destId="{D661A126-BF12-4F9B-BCF4-6E7F687F76AE}" srcOrd="0" destOrd="0" presId="urn:microsoft.com/office/officeart/2005/8/layout/funnel1"/>
    <dgm:cxn modelId="{C79FD7AF-3E9A-4A4E-AEE8-B695CD983422}" type="presParOf" srcId="{0521D33F-CC0C-4A3B-A22A-40A81714165A}" destId="{F07A61A6-A775-4B81-8D48-109B765D0859}" srcOrd="1" destOrd="0" presId="urn:microsoft.com/office/officeart/2005/8/layout/funnel1"/>
    <dgm:cxn modelId="{890D1FEA-74D2-42CF-AECF-53BDDC40844F}" type="presParOf" srcId="{0521D33F-CC0C-4A3B-A22A-40A81714165A}" destId="{92DFE4BF-B4AB-4A20-BDEF-5CBF7D1EBE11}" srcOrd="2" destOrd="0" presId="urn:microsoft.com/office/officeart/2005/8/layout/funnel1"/>
    <dgm:cxn modelId="{F84293A1-112B-4716-A53C-428E5D9AA721}" type="presParOf" srcId="{0521D33F-CC0C-4A3B-A22A-40A81714165A}" destId="{1BCD016F-B62D-4FB8-B105-EA0338B4B4DC}" srcOrd="3" destOrd="0" presId="urn:microsoft.com/office/officeart/2005/8/layout/funnel1"/>
    <dgm:cxn modelId="{148D5C1E-9AF3-4A45-91B2-2F39A716BB1B}" type="presParOf" srcId="{0521D33F-CC0C-4A3B-A22A-40A81714165A}" destId="{19D3AE95-71DC-4127-884F-3934CDB283C6}" srcOrd="4" destOrd="0" presId="urn:microsoft.com/office/officeart/2005/8/layout/funnel1"/>
    <dgm:cxn modelId="{48390F54-9726-4E50-A011-A06F32025EE4}" type="presParOf" srcId="{0521D33F-CC0C-4A3B-A22A-40A81714165A}" destId="{6ACCEA23-1D16-4274-9584-7D9384D8D8EF}" srcOrd="5" destOrd="0" presId="urn:microsoft.com/office/officeart/2005/8/layout/funnel1"/>
    <dgm:cxn modelId="{DF4DF39B-32EA-4DA6-ADD2-1E2616BA3909}" type="presParOf" srcId="{0521D33F-CC0C-4A3B-A22A-40A81714165A}" destId="{D78A2A6E-8F45-4DD8-9E46-BE3FCF672AFB}" srcOrd="6" destOrd="0" presId="urn:microsoft.com/office/officeart/2005/8/layout/funnel1"/>
  </dgm:cxnLst>
  <dgm:bg>
    <a:gradFill>
      <a:gsLst>
        <a:gs pos="0">
          <a:srgbClr val="FFF200"/>
        </a:gs>
        <a:gs pos="45000">
          <a:srgbClr val="FF7A00"/>
        </a:gs>
        <a:gs pos="70000">
          <a:srgbClr val="FF0300"/>
        </a:gs>
        <a:gs pos="100000">
          <a:srgbClr val="4D0808"/>
        </a:gs>
      </a:gsLst>
      <a:lin ang="2700000" scaled="0"/>
    </a:gra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E9CB1A-EC7F-4416-A31D-EE4D29CA455B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AF54A55-2A4F-41C2-8420-84BC708016AF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400" dirty="0" smtClean="0">
              <a:solidFill>
                <a:schemeClr val="bg1">
                  <a:lumMod val="95000"/>
                  <a:lumOff val="5000"/>
                </a:schemeClr>
              </a:solidFill>
              <a:latin typeface="Bookman Old Style" pitchFamily="18" charset="0"/>
            </a:rPr>
            <a:t>Рациональное питание</a:t>
          </a:r>
          <a:endParaRPr lang="ru-RU" sz="1400" dirty="0">
            <a:solidFill>
              <a:schemeClr val="bg1">
                <a:lumMod val="95000"/>
                <a:lumOff val="5000"/>
              </a:schemeClr>
            </a:solidFill>
            <a:latin typeface="Bookman Old Style" pitchFamily="18" charset="0"/>
          </a:endParaRPr>
        </a:p>
      </dgm:t>
    </dgm:pt>
    <dgm:pt modelId="{DFB313AB-F55D-498B-BD2E-75A0F7B45CE7}" type="parTrans" cxnId="{5EA7C63A-E964-4120-956E-A01CE9390D20}">
      <dgm:prSet/>
      <dgm:spPr/>
      <dgm:t>
        <a:bodyPr/>
        <a:lstStyle/>
        <a:p>
          <a:endParaRPr lang="ru-RU"/>
        </a:p>
      </dgm:t>
    </dgm:pt>
    <dgm:pt modelId="{3FCC9D3B-46A6-4E7A-A762-AFFDF5003EB3}" type="sibTrans" cxnId="{5EA7C63A-E964-4120-956E-A01CE9390D20}">
      <dgm:prSet/>
      <dgm:spPr>
        <a:solidFill>
          <a:schemeClr val="accent3">
            <a:lumMod val="75000"/>
          </a:schemeClr>
        </a:solidFill>
        <a:ln>
          <a:solidFill>
            <a:srgbClr val="C00000"/>
          </a:solidFill>
        </a:ln>
      </dgm:spPr>
      <dgm:t>
        <a:bodyPr/>
        <a:lstStyle/>
        <a:p>
          <a:endParaRPr lang="ru-RU"/>
        </a:p>
      </dgm:t>
    </dgm:pt>
    <dgm:pt modelId="{E508104D-5B77-467D-905D-F8EC3C017F3E}">
      <dgm:prSet phldrT="[Текст]" custT="1"/>
      <dgm:spPr>
        <a:solidFill>
          <a:srgbClr val="00FF00"/>
        </a:solidFill>
        <a:ln>
          <a:solidFill>
            <a:schemeClr val="tx1">
              <a:lumMod val="95000"/>
            </a:schemeClr>
          </a:solidFill>
        </a:ln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400" dirty="0" smtClean="0">
              <a:solidFill>
                <a:schemeClr val="bg1">
                  <a:lumMod val="95000"/>
                  <a:lumOff val="5000"/>
                </a:schemeClr>
              </a:solidFill>
              <a:latin typeface="Bookman Old Style" pitchFamily="18" charset="0"/>
            </a:rPr>
            <a:t>Личная гигиена</a:t>
          </a:r>
          <a:endParaRPr lang="ru-RU" sz="1400" dirty="0">
            <a:solidFill>
              <a:schemeClr val="bg1">
                <a:lumMod val="95000"/>
                <a:lumOff val="5000"/>
              </a:schemeClr>
            </a:solidFill>
            <a:latin typeface="Bookman Old Style" pitchFamily="18" charset="0"/>
          </a:endParaRPr>
        </a:p>
      </dgm:t>
    </dgm:pt>
    <dgm:pt modelId="{171BCE38-FDF2-4920-8F4A-9A2E7AB926F1}" type="parTrans" cxnId="{5096ED5E-3F1A-4A0C-9035-AC4C1D73E07B}">
      <dgm:prSet/>
      <dgm:spPr/>
      <dgm:t>
        <a:bodyPr/>
        <a:lstStyle/>
        <a:p>
          <a:endParaRPr lang="ru-RU"/>
        </a:p>
      </dgm:t>
    </dgm:pt>
    <dgm:pt modelId="{73C12FA7-3D23-4F8C-A13F-E38FA34AF396}" type="sibTrans" cxnId="{5096ED5E-3F1A-4A0C-9035-AC4C1D73E07B}">
      <dgm:prSet/>
      <dgm:spPr>
        <a:solidFill>
          <a:srgbClr val="00FF00"/>
        </a:solidFill>
        <a:ln>
          <a:solidFill>
            <a:srgbClr val="C00000"/>
          </a:solidFill>
        </a:ln>
      </dgm:spPr>
      <dgm:t>
        <a:bodyPr/>
        <a:lstStyle/>
        <a:p>
          <a:endParaRPr lang="ru-RU"/>
        </a:p>
      </dgm:t>
    </dgm:pt>
    <dgm:pt modelId="{F791CA03-7659-4D84-8347-3F0B9651D5C8}">
      <dgm:prSet phldrT="[Текст]" custT="1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400" dirty="0" smtClean="0">
              <a:solidFill>
                <a:schemeClr val="bg1">
                  <a:lumMod val="95000"/>
                  <a:lumOff val="5000"/>
                </a:schemeClr>
              </a:solidFill>
              <a:latin typeface="Bookman Old Style" pitchFamily="18" charset="0"/>
            </a:rPr>
            <a:t>Оптимальный двигательный режим</a:t>
          </a:r>
          <a:endParaRPr lang="ru-RU" sz="1400" dirty="0">
            <a:solidFill>
              <a:schemeClr val="bg1">
                <a:lumMod val="95000"/>
                <a:lumOff val="5000"/>
              </a:schemeClr>
            </a:solidFill>
            <a:latin typeface="Bookman Old Style" pitchFamily="18" charset="0"/>
          </a:endParaRPr>
        </a:p>
      </dgm:t>
    </dgm:pt>
    <dgm:pt modelId="{3307914A-4A1D-4772-B5C4-4592ED6F42E1}" type="parTrans" cxnId="{223B9C66-AB94-4819-90F9-FBF825209F09}">
      <dgm:prSet/>
      <dgm:spPr/>
      <dgm:t>
        <a:bodyPr/>
        <a:lstStyle/>
        <a:p>
          <a:endParaRPr lang="ru-RU"/>
        </a:p>
      </dgm:t>
    </dgm:pt>
    <dgm:pt modelId="{46045AE2-B88A-4494-8ED9-5EB8E5BFC1A2}" type="sibTrans" cxnId="{223B9C66-AB94-4819-90F9-FBF825209F09}">
      <dgm:prSet/>
      <dgm:spPr>
        <a:ln>
          <a:solidFill>
            <a:srgbClr val="C00000"/>
          </a:solidFill>
        </a:ln>
      </dgm:spPr>
      <dgm:t>
        <a:bodyPr/>
        <a:lstStyle/>
        <a:p>
          <a:endParaRPr lang="ru-RU"/>
        </a:p>
      </dgm:t>
    </dgm:pt>
    <dgm:pt modelId="{E111F629-FF71-45D1-80AD-1312ED96630B}">
      <dgm:prSet phldrT="[Текст]" custT="1"/>
      <dgm:spPr>
        <a:solidFill>
          <a:srgbClr val="FF66FF"/>
        </a:solidFill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400" dirty="0" smtClean="0">
              <a:solidFill>
                <a:schemeClr val="bg1">
                  <a:lumMod val="95000"/>
                  <a:lumOff val="5000"/>
                </a:schemeClr>
              </a:solidFill>
              <a:latin typeface="Bookman Old Style" pitchFamily="18" charset="0"/>
            </a:rPr>
            <a:t>Отказ от вредных привычек</a:t>
          </a:r>
          <a:endParaRPr lang="ru-RU" sz="1400" dirty="0">
            <a:solidFill>
              <a:schemeClr val="bg1">
                <a:lumMod val="95000"/>
                <a:lumOff val="5000"/>
              </a:schemeClr>
            </a:solidFill>
            <a:latin typeface="Bookman Old Style" pitchFamily="18" charset="0"/>
          </a:endParaRPr>
        </a:p>
      </dgm:t>
    </dgm:pt>
    <dgm:pt modelId="{8C0605D6-9B4E-4EEC-9470-0A43ABA95864}" type="parTrans" cxnId="{60310864-7018-41EF-9D82-1A01997F5955}">
      <dgm:prSet/>
      <dgm:spPr/>
      <dgm:t>
        <a:bodyPr/>
        <a:lstStyle/>
        <a:p>
          <a:endParaRPr lang="ru-RU"/>
        </a:p>
      </dgm:t>
    </dgm:pt>
    <dgm:pt modelId="{94CA136E-D76B-43F4-8334-7030F6251788}" type="sibTrans" cxnId="{60310864-7018-41EF-9D82-1A01997F5955}">
      <dgm:prSet/>
      <dgm:spPr>
        <a:solidFill>
          <a:srgbClr val="FF66FF"/>
        </a:solidFill>
        <a:ln>
          <a:solidFill>
            <a:srgbClr val="C00000"/>
          </a:solidFill>
        </a:ln>
      </dgm:spPr>
      <dgm:t>
        <a:bodyPr/>
        <a:lstStyle/>
        <a:p>
          <a:endParaRPr lang="ru-RU"/>
        </a:p>
      </dgm:t>
    </dgm:pt>
    <dgm:pt modelId="{3318AACA-5365-4CFC-9026-C3296D2FCD7A}">
      <dgm:prSet phldrT="[Текст]" custT="1"/>
      <dgm:spPr>
        <a:solidFill>
          <a:srgbClr val="FFC000"/>
        </a:solidFill>
        <a:effectLst>
          <a:glow rad="2286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Закаливание</a:t>
          </a:r>
          <a:endParaRPr lang="ru-RU" sz="1400" dirty="0">
            <a:solidFill>
              <a:schemeClr val="bg1"/>
            </a:solidFill>
          </a:endParaRPr>
        </a:p>
      </dgm:t>
    </dgm:pt>
    <dgm:pt modelId="{499F2F4C-F26A-460D-9A5F-FDFFCA240D4B}" type="parTrans" cxnId="{3A140154-C509-40C6-88AC-EDE75CD8B61B}">
      <dgm:prSet/>
      <dgm:spPr/>
      <dgm:t>
        <a:bodyPr/>
        <a:lstStyle/>
        <a:p>
          <a:endParaRPr lang="ru-RU"/>
        </a:p>
      </dgm:t>
    </dgm:pt>
    <dgm:pt modelId="{81E4CBD0-001A-4A9D-B1C4-788F63053C5E}" type="sibTrans" cxnId="{3A140154-C509-40C6-88AC-EDE75CD8B61B}">
      <dgm:prSet/>
      <dgm:spPr>
        <a:solidFill>
          <a:srgbClr val="FFC000"/>
        </a:solidFill>
        <a:ln>
          <a:solidFill>
            <a:srgbClr val="C00000"/>
          </a:solidFill>
        </a:ln>
      </dgm:spPr>
      <dgm:t>
        <a:bodyPr/>
        <a:lstStyle/>
        <a:p>
          <a:endParaRPr lang="ru-RU"/>
        </a:p>
      </dgm:t>
    </dgm:pt>
    <dgm:pt modelId="{6EED0655-08C3-410D-8670-5F79E3EB94CA}">
      <dgm:prSet custT="1"/>
      <dgm:spPr>
        <a:solidFill>
          <a:srgbClr val="0000FF"/>
        </a:solidFill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Bookman Old Style" pitchFamily="18" charset="0"/>
            </a:rPr>
            <a:t>Положительные эмоции</a:t>
          </a:r>
          <a:endParaRPr lang="ru-RU" sz="14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099CC1D4-BDEE-44BC-BC08-5A87343965F1}" type="parTrans" cxnId="{77A8F8B5-67C1-40CD-8A4C-9FEF867AECB9}">
      <dgm:prSet/>
      <dgm:spPr/>
      <dgm:t>
        <a:bodyPr/>
        <a:lstStyle/>
        <a:p>
          <a:endParaRPr lang="ru-RU"/>
        </a:p>
      </dgm:t>
    </dgm:pt>
    <dgm:pt modelId="{00BD3FBE-5C15-466E-BDAB-8924E439494C}" type="sibTrans" cxnId="{77A8F8B5-67C1-40CD-8A4C-9FEF867AECB9}">
      <dgm:prSet/>
      <dgm:spPr>
        <a:solidFill>
          <a:srgbClr val="0000FF"/>
        </a:solidFill>
        <a:ln>
          <a:solidFill>
            <a:srgbClr val="C00000"/>
          </a:solidFill>
        </a:ln>
      </dgm:spPr>
      <dgm:t>
        <a:bodyPr/>
        <a:lstStyle/>
        <a:p>
          <a:endParaRPr lang="ru-RU"/>
        </a:p>
      </dgm:t>
    </dgm:pt>
    <dgm:pt modelId="{9CF5C22A-BB0E-4397-A7D4-46C76358D466}" type="pres">
      <dgm:prSet presAssocID="{98E9CB1A-EC7F-4416-A31D-EE4D29CA455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929F76-1048-4DFE-9109-04994EE8F253}" type="pres">
      <dgm:prSet presAssocID="{9AF54A55-2A4F-41C2-8420-84BC708016AF}" presName="node" presStyleLbl="node1" presStyleIdx="0" presStyleCnt="6" custScaleX="184359" custScaleY="101254" custRadScaleRad="98904" custRadScaleInc="-42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7EF07A-D1E6-41EC-95D0-24F662E7F50E}" type="pres">
      <dgm:prSet presAssocID="{3FCC9D3B-46A6-4E7A-A762-AFFDF5003EB3}" presName="sibTrans" presStyleLbl="sibTrans2D1" presStyleIdx="0" presStyleCnt="6"/>
      <dgm:spPr/>
      <dgm:t>
        <a:bodyPr/>
        <a:lstStyle/>
        <a:p>
          <a:endParaRPr lang="ru-RU"/>
        </a:p>
      </dgm:t>
    </dgm:pt>
    <dgm:pt modelId="{F335A03B-EF1D-4125-91FB-1C34DB5678F1}" type="pres">
      <dgm:prSet presAssocID="{3FCC9D3B-46A6-4E7A-A762-AFFDF5003EB3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75317D9F-E14E-41A3-81AD-E9977B3F1BF9}" type="pres">
      <dgm:prSet presAssocID="{E508104D-5B77-467D-905D-F8EC3C017F3E}" presName="node" presStyleLbl="node1" presStyleIdx="1" presStyleCnt="6" custScaleX="180739" custScaleY="61479" custRadScaleRad="156939" custRadScaleInc="368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469BB0-84FA-4E54-9BDD-B47AD8AAF4DF}" type="pres">
      <dgm:prSet presAssocID="{73C12FA7-3D23-4F8C-A13F-E38FA34AF396}" presName="sibTrans" presStyleLbl="sibTrans2D1" presStyleIdx="1" presStyleCnt="6"/>
      <dgm:spPr/>
      <dgm:t>
        <a:bodyPr/>
        <a:lstStyle/>
        <a:p>
          <a:endParaRPr lang="ru-RU"/>
        </a:p>
      </dgm:t>
    </dgm:pt>
    <dgm:pt modelId="{D7CCFACE-4AB3-4387-B366-CC1869F233A1}" type="pres">
      <dgm:prSet presAssocID="{73C12FA7-3D23-4F8C-A13F-E38FA34AF396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9FC80006-8109-46B3-97A9-C64C32168784}" type="pres">
      <dgm:prSet presAssocID="{F791CA03-7659-4D84-8347-3F0B9651D5C8}" presName="node" presStyleLbl="node1" presStyleIdx="2" presStyleCnt="6" custScaleX="182589" custRadScaleRad="165485" custRadScaleInc="-278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3C62CC-925A-414F-9553-93EA646B03EB}" type="pres">
      <dgm:prSet presAssocID="{46045AE2-B88A-4494-8ED9-5EB8E5BFC1A2}" presName="sibTrans" presStyleLbl="sibTrans2D1" presStyleIdx="2" presStyleCnt="6"/>
      <dgm:spPr/>
      <dgm:t>
        <a:bodyPr/>
        <a:lstStyle/>
        <a:p>
          <a:endParaRPr lang="ru-RU"/>
        </a:p>
      </dgm:t>
    </dgm:pt>
    <dgm:pt modelId="{742DF60D-A1E3-4283-9938-82B6D54AFA0B}" type="pres">
      <dgm:prSet presAssocID="{46045AE2-B88A-4494-8ED9-5EB8E5BFC1A2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454CE6EB-3B99-4427-AAC7-8B113897A806}" type="pres">
      <dgm:prSet presAssocID="{E111F629-FF71-45D1-80AD-1312ED96630B}" presName="node" presStyleLbl="node1" presStyleIdx="3" presStyleCnt="6" custScaleX="218416" custScaleY="78922" custRadScaleRad="99854" custRadScaleInc="82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89C32A-65BD-454F-86C4-35430D12C1E6}" type="pres">
      <dgm:prSet presAssocID="{94CA136E-D76B-43F4-8334-7030F6251788}" presName="sibTrans" presStyleLbl="sibTrans2D1" presStyleIdx="3" presStyleCnt="6"/>
      <dgm:spPr/>
      <dgm:t>
        <a:bodyPr/>
        <a:lstStyle/>
        <a:p>
          <a:endParaRPr lang="ru-RU"/>
        </a:p>
      </dgm:t>
    </dgm:pt>
    <dgm:pt modelId="{F6F860D7-65B0-4EA3-BBB3-631FF554B799}" type="pres">
      <dgm:prSet presAssocID="{94CA136E-D76B-43F4-8334-7030F6251788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ABBAEA0D-31B3-44D5-8679-D1E434DC9977}" type="pres">
      <dgm:prSet presAssocID="{6EED0655-08C3-410D-8670-5F79E3EB94CA}" presName="node" presStyleLbl="node1" presStyleIdx="4" presStyleCnt="6" custScaleX="206728" custRadScaleRad="159009" custRadScaleInc="419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AB27C2-FC91-412F-8CF8-F6EF6A1AD72B}" type="pres">
      <dgm:prSet presAssocID="{00BD3FBE-5C15-466E-BDAB-8924E439494C}" presName="sibTrans" presStyleLbl="sibTrans2D1" presStyleIdx="4" presStyleCnt="6"/>
      <dgm:spPr/>
      <dgm:t>
        <a:bodyPr/>
        <a:lstStyle/>
        <a:p>
          <a:endParaRPr lang="ru-RU"/>
        </a:p>
      </dgm:t>
    </dgm:pt>
    <dgm:pt modelId="{7C191831-225C-4B3D-80E9-02C2B65DBB9B}" type="pres">
      <dgm:prSet presAssocID="{00BD3FBE-5C15-466E-BDAB-8924E439494C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D6A42E84-1C7D-4BAB-B923-23CCCC85AF01}" type="pres">
      <dgm:prSet presAssocID="{3318AACA-5365-4CFC-9026-C3296D2FCD7A}" presName="node" presStyleLbl="node1" presStyleIdx="5" presStyleCnt="6" custScaleX="206266" custScaleY="77853" custRadScaleRad="147388" custRadScaleInc="-32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DF6BF2-BB88-4366-9829-59FCD13969A7}" type="pres">
      <dgm:prSet presAssocID="{81E4CBD0-001A-4A9D-B1C4-788F63053C5E}" presName="sibTrans" presStyleLbl="sibTrans2D1" presStyleIdx="5" presStyleCnt="6"/>
      <dgm:spPr/>
      <dgm:t>
        <a:bodyPr/>
        <a:lstStyle/>
        <a:p>
          <a:endParaRPr lang="ru-RU"/>
        </a:p>
      </dgm:t>
    </dgm:pt>
    <dgm:pt modelId="{CA2A8DDF-1FA4-4FAB-9AEB-56167C9C6FBA}" type="pres">
      <dgm:prSet presAssocID="{81E4CBD0-001A-4A9D-B1C4-788F63053C5E}" presName="connectorText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112D1AAF-5388-48DD-B2B3-B13573EB1D3D}" type="presOf" srcId="{81E4CBD0-001A-4A9D-B1C4-788F63053C5E}" destId="{CA2A8DDF-1FA4-4FAB-9AEB-56167C9C6FBA}" srcOrd="1" destOrd="0" presId="urn:microsoft.com/office/officeart/2005/8/layout/cycle2"/>
    <dgm:cxn modelId="{20015BCB-9439-440A-958A-06E11D5EDCEF}" type="presOf" srcId="{00BD3FBE-5C15-466E-BDAB-8924E439494C}" destId="{DBAB27C2-FC91-412F-8CF8-F6EF6A1AD72B}" srcOrd="0" destOrd="0" presId="urn:microsoft.com/office/officeart/2005/8/layout/cycle2"/>
    <dgm:cxn modelId="{A9CC38A1-149C-4DFF-876C-9546DB84A8B1}" type="presOf" srcId="{3318AACA-5365-4CFC-9026-C3296D2FCD7A}" destId="{D6A42E84-1C7D-4BAB-B923-23CCCC85AF01}" srcOrd="0" destOrd="0" presId="urn:microsoft.com/office/officeart/2005/8/layout/cycle2"/>
    <dgm:cxn modelId="{77A8F8B5-67C1-40CD-8A4C-9FEF867AECB9}" srcId="{98E9CB1A-EC7F-4416-A31D-EE4D29CA455B}" destId="{6EED0655-08C3-410D-8670-5F79E3EB94CA}" srcOrd="4" destOrd="0" parTransId="{099CC1D4-BDEE-44BC-BC08-5A87343965F1}" sibTransId="{00BD3FBE-5C15-466E-BDAB-8924E439494C}"/>
    <dgm:cxn modelId="{FF573A5D-BD94-46A2-839B-4BC38ECDC0A4}" type="presOf" srcId="{6EED0655-08C3-410D-8670-5F79E3EB94CA}" destId="{ABBAEA0D-31B3-44D5-8679-D1E434DC9977}" srcOrd="0" destOrd="0" presId="urn:microsoft.com/office/officeart/2005/8/layout/cycle2"/>
    <dgm:cxn modelId="{C149A7F8-409D-4EE6-AC41-BB445032A2F4}" type="presOf" srcId="{73C12FA7-3D23-4F8C-A13F-E38FA34AF396}" destId="{BC469BB0-84FA-4E54-9BDD-B47AD8AAF4DF}" srcOrd="0" destOrd="0" presId="urn:microsoft.com/office/officeart/2005/8/layout/cycle2"/>
    <dgm:cxn modelId="{5096ED5E-3F1A-4A0C-9035-AC4C1D73E07B}" srcId="{98E9CB1A-EC7F-4416-A31D-EE4D29CA455B}" destId="{E508104D-5B77-467D-905D-F8EC3C017F3E}" srcOrd="1" destOrd="0" parTransId="{171BCE38-FDF2-4920-8F4A-9A2E7AB926F1}" sibTransId="{73C12FA7-3D23-4F8C-A13F-E38FA34AF396}"/>
    <dgm:cxn modelId="{A4932996-07C1-4199-B54A-7FDBFC1F5E10}" type="presOf" srcId="{46045AE2-B88A-4494-8ED9-5EB8E5BFC1A2}" destId="{0F3C62CC-925A-414F-9553-93EA646B03EB}" srcOrd="0" destOrd="0" presId="urn:microsoft.com/office/officeart/2005/8/layout/cycle2"/>
    <dgm:cxn modelId="{1F57809E-D22E-45F5-B852-A87FD2170892}" type="presOf" srcId="{73C12FA7-3D23-4F8C-A13F-E38FA34AF396}" destId="{D7CCFACE-4AB3-4387-B366-CC1869F233A1}" srcOrd="1" destOrd="0" presId="urn:microsoft.com/office/officeart/2005/8/layout/cycle2"/>
    <dgm:cxn modelId="{60310864-7018-41EF-9D82-1A01997F5955}" srcId="{98E9CB1A-EC7F-4416-A31D-EE4D29CA455B}" destId="{E111F629-FF71-45D1-80AD-1312ED96630B}" srcOrd="3" destOrd="0" parTransId="{8C0605D6-9B4E-4EEC-9470-0A43ABA95864}" sibTransId="{94CA136E-D76B-43F4-8334-7030F6251788}"/>
    <dgm:cxn modelId="{3E1A7EFC-901A-4E90-863C-531BE2241097}" type="presOf" srcId="{46045AE2-B88A-4494-8ED9-5EB8E5BFC1A2}" destId="{742DF60D-A1E3-4283-9938-82B6D54AFA0B}" srcOrd="1" destOrd="0" presId="urn:microsoft.com/office/officeart/2005/8/layout/cycle2"/>
    <dgm:cxn modelId="{D4F38FD9-4E46-496E-80C8-1F61061525F6}" type="presOf" srcId="{3FCC9D3B-46A6-4E7A-A762-AFFDF5003EB3}" destId="{F335A03B-EF1D-4125-91FB-1C34DB5678F1}" srcOrd="1" destOrd="0" presId="urn:microsoft.com/office/officeart/2005/8/layout/cycle2"/>
    <dgm:cxn modelId="{70F52EAB-1E35-491A-B53E-EC91AF6E6ACC}" type="presOf" srcId="{E508104D-5B77-467D-905D-F8EC3C017F3E}" destId="{75317D9F-E14E-41A3-81AD-E9977B3F1BF9}" srcOrd="0" destOrd="0" presId="urn:microsoft.com/office/officeart/2005/8/layout/cycle2"/>
    <dgm:cxn modelId="{2FE8C1DE-42C0-4DB0-91BA-2249275D3304}" type="presOf" srcId="{3FCC9D3B-46A6-4E7A-A762-AFFDF5003EB3}" destId="{8F7EF07A-D1E6-41EC-95D0-24F662E7F50E}" srcOrd="0" destOrd="0" presId="urn:microsoft.com/office/officeart/2005/8/layout/cycle2"/>
    <dgm:cxn modelId="{5EA7C63A-E964-4120-956E-A01CE9390D20}" srcId="{98E9CB1A-EC7F-4416-A31D-EE4D29CA455B}" destId="{9AF54A55-2A4F-41C2-8420-84BC708016AF}" srcOrd="0" destOrd="0" parTransId="{DFB313AB-F55D-498B-BD2E-75A0F7B45CE7}" sibTransId="{3FCC9D3B-46A6-4E7A-A762-AFFDF5003EB3}"/>
    <dgm:cxn modelId="{223B9C66-AB94-4819-90F9-FBF825209F09}" srcId="{98E9CB1A-EC7F-4416-A31D-EE4D29CA455B}" destId="{F791CA03-7659-4D84-8347-3F0B9651D5C8}" srcOrd="2" destOrd="0" parTransId="{3307914A-4A1D-4772-B5C4-4592ED6F42E1}" sibTransId="{46045AE2-B88A-4494-8ED9-5EB8E5BFC1A2}"/>
    <dgm:cxn modelId="{3A140154-C509-40C6-88AC-EDE75CD8B61B}" srcId="{98E9CB1A-EC7F-4416-A31D-EE4D29CA455B}" destId="{3318AACA-5365-4CFC-9026-C3296D2FCD7A}" srcOrd="5" destOrd="0" parTransId="{499F2F4C-F26A-460D-9A5F-FDFFCA240D4B}" sibTransId="{81E4CBD0-001A-4A9D-B1C4-788F63053C5E}"/>
    <dgm:cxn modelId="{EDC22F18-42E4-4ADF-B73D-9DCB9CBECB66}" type="presOf" srcId="{00BD3FBE-5C15-466E-BDAB-8924E439494C}" destId="{7C191831-225C-4B3D-80E9-02C2B65DBB9B}" srcOrd="1" destOrd="0" presId="urn:microsoft.com/office/officeart/2005/8/layout/cycle2"/>
    <dgm:cxn modelId="{243C4DBB-01A2-493D-924A-B7C947260B10}" type="presOf" srcId="{81E4CBD0-001A-4A9D-B1C4-788F63053C5E}" destId="{D2DF6BF2-BB88-4366-9829-59FCD13969A7}" srcOrd="0" destOrd="0" presId="urn:microsoft.com/office/officeart/2005/8/layout/cycle2"/>
    <dgm:cxn modelId="{FE0146FB-387B-4BAA-B116-DE5882917F64}" type="presOf" srcId="{E111F629-FF71-45D1-80AD-1312ED96630B}" destId="{454CE6EB-3B99-4427-AAC7-8B113897A806}" srcOrd="0" destOrd="0" presId="urn:microsoft.com/office/officeart/2005/8/layout/cycle2"/>
    <dgm:cxn modelId="{9432F136-09DA-4C60-8A93-D7C9B6309D02}" type="presOf" srcId="{94CA136E-D76B-43F4-8334-7030F6251788}" destId="{8789C32A-65BD-454F-86C4-35430D12C1E6}" srcOrd="0" destOrd="0" presId="urn:microsoft.com/office/officeart/2005/8/layout/cycle2"/>
    <dgm:cxn modelId="{F9EFD0F7-750B-47D3-84C2-02092FEF695E}" type="presOf" srcId="{9AF54A55-2A4F-41C2-8420-84BC708016AF}" destId="{D5929F76-1048-4DFE-9109-04994EE8F253}" srcOrd="0" destOrd="0" presId="urn:microsoft.com/office/officeart/2005/8/layout/cycle2"/>
    <dgm:cxn modelId="{94BD50E8-C54D-4B57-A9CF-5475E6AD2E69}" type="presOf" srcId="{F791CA03-7659-4D84-8347-3F0B9651D5C8}" destId="{9FC80006-8109-46B3-97A9-C64C32168784}" srcOrd="0" destOrd="0" presId="urn:microsoft.com/office/officeart/2005/8/layout/cycle2"/>
    <dgm:cxn modelId="{C758FA1B-B096-45C4-8F25-459A9482436A}" type="presOf" srcId="{98E9CB1A-EC7F-4416-A31D-EE4D29CA455B}" destId="{9CF5C22A-BB0E-4397-A7D4-46C76358D466}" srcOrd="0" destOrd="0" presId="urn:microsoft.com/office/officeart/2005/8/layout/cycle2"/>
    <dgm:cxn modelId="{F2B6EFDA-F7C4-4805-96CF-7240CD3056D6}" type="presOf" srcId="{94CA136E-D76B-43F4-8334-7030F6251788}" destId="{F6F860D7-65B0-4EA3-BBB3-631FF554B799}" srcOrd="1" destOrd="0" presId="urn:microsoft.com/office/officeart/2005/8/layout/cycle2"/>
    <dgm:cxn modelId="{44FB77EE-EA82-4CB6-A763-E42510F6F20F}" type="presParOf" srcId="{9CF5C22A-BB0E-4397-A7D4-46C76358D466}" destId="{D5929F76-1048-4DFE-9109-04994EE8F253}" srcOrd="0" destOrd="0" presId="urn:microsoft.com/office/officeart/2005/8/layout/cycle2"/>
    <dgm:cxn modelId="{2509BBA2-201E-4A55-99C0-BE2F583DBA92}" type="presParOf" srcId="{9CF5C22A-BB0E-4397-A7D4-46C76358D466}" destId="{8F7EF07A-D1E6-41EC-95D0-24F662E7F50E}" srcOrd="1" destOrd="0" presId="urn:microsoft.com/office/officeart/2005/8/layout/cycle2"/>
    <dgm:cxn modelId="{092257B6-E08F-4E9D-B366-118C3A81BD21}" type="presParOf" srcId="{8F7EF07A-D1E6-41EC-95D0-24F662E7F50E}" destId="{F335A03B-EF1D-4125-91FB-1C34DB5678F1}" srcOrd="0" destOrd="0" presId="urn:microsoft.com/office/officeart/2005/8/layout/cycle2"/>
    <dgm:cxn modelId="{83DBD83D-E8AB-448D-BC06-16E8C4013DFC}" type="presParOf" srcId="{9CF5C22A-BB0E-4397-A7D4-46C76358D466}" destId="{75317D9F-E14E-41A3-81AD-E9977B3F1BF9}" srcOrd="2" destOrd="0" presId="urn:microsoft.com/office/officeart/2005/8/layout/cycle2"/>
    <dgm:cxn modelId="{5D8A1405-7742-4F37-97CE-C96F4D393D54}" type="presParOf" srcId="{9CF5C22A-BB0E-4397-A7D4-46C76358D466}" destId="{BC469BB0-84FA-4E54-9BDD-B47AD8AAF4DF}" srcOrd="3" destOrd="0" presId="urn:microsoft.com/office/officeart/2005/8/layout/cycle2"/>
    <dgm:cxn modelId="{A1C90D44-493E-4A3D-A70B-C948592B3997}" type="presParOf" srcId="{BC469BB0-84FA-4E54-9BDD-B47AD8AAF4DF}" destId="{D7CCFACE-4AB3-4387-B366-CC1869F233A1}" srcOrd="0" destOrd="0" presId="urn:microsoft.com/office/officeart/2005/8/layout/cycle2"/>
    <dgm:cxn modelId="{5E2BCEF8-48D5-46BC-BA8E-2F37D598DADC}" type="presParOf" srcId="{9CF5C22A-BB0E-4397-A7D4-46C76358D466}" destId="{9FC80006-8109-46B3-97A9-C64C32168784}" srcOrd="4" destOrd="0" presId="urn:microsoft.com/office/officeart/2005/8/layout/cycle2"/>
    <dgm:cxn modelId="{57F3D585-9F48-4A3D-B373-2A091B8E40D3}" type="presParOf" srcId="{9CF5C22A-BB0E-4397-A7D4-46C76358D466}" destId="{0F3C62CC-925A-414F-9553-93EA646B03EB}" srcOrd="5" destOrd="0" presId="urn:microsoft.com/office/officeart/2005/8/layout/cycle2"/>
    <dgm:cxn modelId="{A1F81063-AFA9-473D-AF82-42BD87A4D875}" type="presParOf" srcId="{0F3C62CC-925A-414F-9553-93EA646B03EB}" destId="{742DF60D-A1E3-4283-9938-82B6D54AFA0B}" srcOrd="0" destOrd="0" presId="urn:microsoft.com/office/officeart/2005/8/layout/cycle2"/>
    <dgm:cxn modelId="{B6D828B4-DB7E-407D-B250-3E4A043A8C65}" type="presParOf" srcId="{9CF5C22A-BB0E-4397-A7D4-46C76358D466}" destId="{454CE6EB-3B99-4427-AAC7-8B113897A806}" srcOrd="6" destOrd="0" presId="urn:microsoft.com/office/officeart/2005/8/layout/cycle2"/>
    <dgm:cxn modelId="{10B331B3-CE55-4A9F-9B7F-955FF95745F8}" type="presParOf" srcId="{9CF5C22A-BB0E-4397-A7D4-46C76358D466}" destId="{8789C32A-65BD-454F-86C4-35430D12C1E6}" srcOrd="7" destOrd="0" presId="urn:microsoft.com/office/officeart/2005/8/layout/cycle2"/>
    <dgm:cxn modelId="{D783CC73-93D8-472B-873B-50A006C99511}" type="presParOf" srcId="{8789C32A-65BD-454F-86C4-35430D12C1E6}" destId="{F6F860D7-65B0-4EA3-BBB3-631FF554B799}" srcOrd="0" destOrd="0" presId="urn:microsoft.com/office/officeart/2005/8/layout/cycle2"/>
    <dgm:cxn modelId="{CA62299F-AB6B-4312-BAE0-050AF8DF7A40}" type="presParOf" srcId="{9CF5C22A-BB0E-4397-A7D4-46C76358D466}" destId="{ABBAEA0D-31B3-44D5-8679-D1E434DC9977}" srcOrd="8" destOrd="0" presId="urn:microsoft.com/office/officeart/2005/8/layout/cycle2"/>
    <dgm:cxn modelId="{B52ADAE1-4DE8-4C7B-9F1F-99C855AAA1DB}" type="presParOf" srcId="{9CF5C22A-BB0E-4397-A7D4-46C76358D466}" destId="{DBAB27C2-FC91-412F-8CF8-F6EF6A1AD72B}" srcOrd="9" destOrd="0" presId="urn:microsoft.com/office/officeart/2005/8/layout/cycle2"/>
    <dgm:cxn modelId="{6E0136C8-A99F-416B-B060-3CFDCA1D8E22}" type="presParOf" srcId="{DBAB27C2-FC91-412F-8CF8-F6EF6A1AD72B}" destId="{7C191831-225C-4B3D-80E9-02C2B65DBB9B}" srcOrd="0" destOrd="0" presId="urn:microsoft.com/office/officeart/2005/8/layout/cycle2"/>
    <dgm:cxn modelId="{64AE4DB9-610D-4181-9BE5-045B07A9C179}" type="presParOf" srcId="{9CF5C22A-BB0E-4397-A7D4-46C76358D466}" destId="{D6A42E84-1C7D-4BAB-B923-23CCCC85AF01}" srcOrd="10" destOrd="0" presId="urn:microsoft.com/office/officeart/2005/8/layout/cycle2"/>
    <dgm:cxn modelId="{97E7E5C4-0D9C-40A3-A738-41E3332CAA73}" type="presParOf" srcId="{9CF5C22A-BB0E-4397-A7D4-46C76358D466}" destId="{D2DF6BF2-BB88-4366-9829-59FCD13969A7}" srcOrd="11" destOrd="0" presId="urn:microsoft.com/office/officeart/2005/8/layout/cycle2"/>
    <dgm:cxn modelId="{7C7DBD4A-794A-4917-BE32-48E25037A83C}" type="presParOf" srcId="{D2DF6BF2-BB88-4366-9829-59FCD13969A7}" destId="{CA2A8DDF-1FA4-4FAB-9AEB-56167C9C6FB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D745E2-DC10-48B4-A8E8-DC362CF1E93F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95BABA-76F3-481A-BABB-AA8F07589887}">
      <dgm:prSet phldrT="[Текст]" custT="1"/>
      <dgm:spPr>
        <a:solidFill>
          <a:srgbClr val="9999FF"/>
        </a:solidFill>
      </dgm:spPr>
      <dgm:t>
        <a:bodyPr/>
        <a:lstStyle/>
        <a:p>
          <a:r>
            <a:rPr lang="ru-RU" sz="2400" dirty="0" smtClean="0">
              <a:solidFill>
                <a:srgbClr val="FF0000"/>
              </a:solidFill>
            </a:rPr>
            <a:t>Формирование здорового образа жизни</a:t>
          </a:r>
          <a:endParaRPr lang="ru-RU" sz="2400" dirty="0">
            <a:solidFill>
              <a:srgbClr val="FF0000"/>
            </a:solidFill>
          </a:endParaRPr>
        </a:p>
      </dgm:t>
    </dgm:pt>
    <dgm:pt modelId="{810DB643-290D-403A-A024-2111DECDB56A}" type="parTrans" cxnId="{C2492C54-7852-435B-B4FB-A27F2A204F2D}">
      <dgm:prSet/>
      <dgm:spPr/>
      <dgm:t>
        <a:bodyPr/>
        <a:lstStyle/>
        <a:p>
          <a:endParaRPr lang="ru-RU"/>
        </a:p>
      </dgm:t>
    </dgm:pt>
    <dgm:pt modelId="{E793FFE8-C645-4AA8-A8FD-6A0A5F03DB7A}" type="sibTrans" cxnId="{C2492C54-7852-435B-B4FB-A27F2A204F2D}">
      <dgm:prSet/>
      <dgm:spPr/>
      <dgm:t>
        <a:bodyPr/>
        <a:lstStyle/>
        <a:p>
          <a:endParaRPr lang="ru-RU"/>
        </a:p>
      </dgm:t>
    </dgm:pt>
    <dgm:pt modelId="{FE36FB2F-BAEC-4069-9482-CB8D0441D834}">
      <dgm:prSet phldrT="[Текст]" custT="1"/>
      <dgm:spPr>
        <a:solidFill>
          <a:srgbClr val="0000FF"/>
        </a:solidFill>
        <a:effectLst>
          <a:softEdge rad="317500"/>
        </a:effectLst>
      </dgm:spPr>
      <dgm:t>
        <a:bodyPr/>
        <a:lstStyle/>
        <a:p>
          <a:r>
            <a:rPr lang="ru-RU" sz="2000" b="1" i="1" dirty="0" smtClean="0">
              <a:solidFill>
                <a:schemeClr val="tx1">
                  <a:lumMod val="95000"/>
                </a:schemeClr>
              </a:solidFill>
            </a:rPr>
            <a:t>Воспитание культуры поведения</a:t>
          </a:r>
          <a:endParaRPr lang="ru-RU" sz="2000" b="1" i="1" dirty="0">
            <a:solidFill>
              <a:schemeClr val="tx1">
                <a:lumMod val="95000"/>
              </a:schemeClr>
            </a:solidFill>
          </a:endParaRPr>
        </a:p>
      </dgm:t>
    </dgm:pt>
    <dgm:pt modelId="{4ABF5326-F04F-49F4-A7E6-90BBC5AB3C1C}" type="parTrans" cxnId="{F660D39F-CF46-410D-9B91-6D9609A35B3B}">
      <dgm:prSet/>
      <dgm:spPr>
        <a:solidFill>
          <a:srgbClr val="C00000"/>
        </a:solidFill>
      </dgm:spPr>
      <dgm:t>
        <a:bodyPr/>
        <a:lstStyle/>
        <a:p>
          <a:endParaRPr lang="ru-RU"/>
        </a:p>
      </dgm:t>
    </dgm:pt>
    <dgm:pt modelId="{77B71DD4-98A9-47C7-9DF9-14D5619CB5D2}" type="sibTrans" cxnId="{F660D39F-CF46-410D-9B91-6D9609A35B3B}">
      <dgm:prSet/>
      <dgm:spPr/>
      <dgm:t>
        <a:bodyPr/>
        <a:lstStyle/>
        <a:p>
          <a:endParaRPr lang="ru-RU"/>
        </a:p>
      </dgm:t>
    </dgm:pt>
    <dgm:pt modelId="{7C6BA052-553C-4D93-AF1F-30220CD2881D}">
      <dgm:prSet phldrT="[Текст]" custT="1"/>
      <dgm:spPr>
        <a:solidFill>
          <a:srgbClr val="00FFFF"/>
        </a:solidFill>
        <a:effectLst>
          <a:softEdge rad="317500"/>
        </a:effectLst>
      </dgm:spPr>
      <dgm:t>
        <a:bodyPr/>
        <a:lstStyle/>
        <a:p>
          <a:r>
            <a:rPr lang="ru-RU" sz="2000" b="0" i="1" dirty="0" smtClean="0">
              <a:solidFill>
                <a:schemeClr val="bg1">
                  <a:lumMod val="95000"/>
                  <a:lumOff val="5000"/>
                </a:schemeClr>
              </a:solidFill>
            </a:rPr>
            <a:t>Физическая культура и спорт</a:t>
          </a:r>
          <a:endParaRPr lang="ru-RU" sz="2000" b="0" i="1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2C14DE4B-B43F-4281-BF70-0C9B3529DD91}" type="parTrans" cxnId="{B8261C3B-0E82-4347-A17D-FC5AE3B306B7}">
      <dgm:prSet/>
      <dgm:spPr>
        <a:solidFill>
          <a:srgbClr val="C00000"/>
        </a:solidFill>
      </dgm:spPr>
      <dgm:t>
        <a:bodyPr/>
        <a:lstStyle/>
        <a:p>
          <a:endParaRPr lang="ru-RU"/>
        </a:p>
      </dgm:t>
    </dgm:pt>
    <dgm:pt modelId="{9BCE9362-4E95-4B38-BC24-C84DC35B81D0}" type="sibTrans" cxnId="{B8261C3B-0E82-4347-A17D-FC5AE3B306B7}">
      <dgm:prSet/>
      <dgm:spPr/>
      <dgm:t>
        <a:bodyPr/>
        <a:lstStyle/>
        <a:p>
          <a:endParaRPr lang="ru-RU"/>
        </a:p>
      </dgm:t>
    </dgm:pt>
    <dgm:pt modelId="{269CC8ED-C5A7-4089-B43E-59671DC4EA76}">
      <dgm:prSet phldrT="[Текст]" custT="1"/>
      <dgm:spPr>
        <a:solidFill>
          <a:srgbClr val="FF00FF"/>
        </a:solidFill>
        <a:effectLst>
          <a:softEdge rad="317500"/>
        </a:effectLst>
      </dgm:spPr>
      <dgm:t>
        <a:bodyPr/>
        <a:lstStyle/>
        <a:p>
          <a:r>
            <a:rPr lang="ru-RU" sz="2000" i="1" dirty="0" smtClean="0">
              <a:solidFill>
                <a:schemeClr val="bg1">
                  <a:lumMod val="95000"/>
                  <a:lumOff val="5000"/>
                </a:schemeClr>
              </a:solidFill>
            </a:rPr>
            <a:t>Учебно-воспитательная работа</a:t>
          </a:r>
          <a:endParaRPr lang="ru-RU" sz="2000" i="1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2C1261D7-FF04-4598-8B94-C4EC6C9B755A}" type="parTrans" cxnId="{A2C61B19-F9DF-4030-AF40-02DEAB4790AF}">
      <dgm:prSet/>
      <dgm:spPr>
        <a:solidFill>
          <a:srgbClr val="C00000"/>
        </a:solidFill>
      </dgm:spPr>
      <dgm:t>
        <a:bodyPr/>
        <a:lstStyle/>
        <a:p>
          <a:endParaRPr lang="ru-RU"/>
        </a:p>
      </dgm:t>
    </dgm:pt>
    <dgm:pt modelId="{FEA570D0-9400-473C-9C5C-7F07EDF0C017}" type="sibTrans" cxnId="{A2C61B19-F9DF-4030-AF40-02DEAB4790AF}">
      <dgm:prSet/>
      <dgm:spPr/>
      <dgm:t>
        <a:bodyPr/>
        <a:lstStyle/>
        <a:p>
          <a:endParaRPr lang="ru-RU"/>
        </a:p>
      </dgm:t>
    </dgm:pt>
    <dgm:pt modelId="{8669106C-3950-41AB-95E6-DD24A2B15246}">
      <dgm:prSet/>
      <dgm:spPr/>
      <dgm:t>
        <a:bodyPr/>
        <a:lstStyle/>
        <a:p>
          <a:endParaRPr lang="ru-RU"/>
        </a:p>
      </dgm:t>
    </dgm:pt>
    <dgm:pt modelId="{8FD93C69-ACB5-480C-BBDD-A814594B1A5F}" type="parTrans" cxnId="{8B6544E0-A8BB-4C6F-836F-5DEF31F875A3}">
      <dgm:prSet/>
      <dgm:spPr/>
      <dgm:t>
        <a:bodyPr/>
        <a:lstStyle/>
        <a:p>
          <a:endParaRPr lang="ru-RU"/>
        </a:p>
      </dgm:t>
    </dgm:pt>
    <dgm:pt modelId="{5E9D454F-F3D5-4CB6-A4F2-49F4FF19F880}" type="sibTrans" cxnId="{8B6544E0-A8BB-4C6F-836F-5DEF31F875A3}">
      <dgm:prSet/>
      <dgm:spPr/>
      <dgm:t>
        <a:bodyPr/>
        <a:lstStyle/>
        <a:p>
          <a:endParaRPr lang="ru-RU"/>
        </a:p>
      </dgm:t>
    </dgm:pt>
    <dgm:pt modelId="{FCF1857B-FBF3-4992-89CF-C69587C4000B}">
      <dgm:prSet custT="1"/>
      <dgm:spPr>
        <a:solidFill>
          <a:srgbClr val="FFC000"/>
        </a:solidFill>
        <a:effectLst>
          <a:softEdge rad="317500"/>
        </a:effectLst>
      </dgm:spPr>
      <dgm:t>
        <a:bodyPr/>
        <a:lstStyle/>
        <a:p>
          <a:r>
            <a:rPr lang="ru-RU" sz="2000" i="1" dirty="0" smtClean="0">
              <a:solidFill>
                <a:schemeClr val="bg1">
                  <a:lumMod val="95000"/>
                  <a:lumOff val="5000"/>
                </a:schemeClr>
              </a:solidFill>
            </a:rPr>
            <a:t>Лечебно-профилактические мероприятия</a:t>
          </a:r>
          <a:endParaRPr lang="ru-RU" sz="2000" i="1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1E385CA0-424C-4825-9FCB-58D0DE282E05}" type="parTrans" cxnId="{AD28BAAD-8527-4BAB-A683-AC843F6F3DD7}">
      <dgm:prSet/>
      <dgm:spPr>
        <a:solidFill>
          <a:srgbClr val="C00000"/>
        </a:solidFill>
      </dgm:spPr>
      <dgm:t>
        <a:bodyPr/>
        <a:lstStyle/>
        <a:p>
          <a:endParaRPr lang="ru-RU"/>
        </a:p>
      </dgm:t>
    </dgm:pt>
    <dgm:pt modelId="{CCC4A581-4DED-415F-8560-C3E8B8C37E2E}" type="sibTrans" cxnId="{AD28BAAD-8527-4BAB-A683-AC843F6F3DD7}">
      <dgm:prSet/>
      <dgm:spPr/>
      <dgm:t>
        <a:bodyPr/>
        <a:lstStyle/>
        <a:p>
          <a:endParaRPr lang="ru-RU"/>
        </a:p>
      </dgm:t>
    </dgm:pt>
    <dgm:pt modelId="{38CA785B-6877-4EE2-878A-10449EBC7CF4}">
      <dgm:prSet custT="1"/>
      <dgm:spPr>
        <a:solidFill>
          <a:srgbClr val="00B050"/>
        </a:solidFill>
        <a:effectLst>
          <a:softEdge rad="317500"/>
        </a:effectLst>
      </dgm:spPr>
      <dgm:t>
        <a:bodyPr/>
        <a:lstStyle/>
        <a:p>
          <a:r>
            <a:rPr lang="ru-RU" sz="2000" i="1" dirty="0" smtClean="0">
              <a:solidFill>
                <a:schemeClr val="bg1">
                  <a:lumMod val="95000"/>
                  <a:lumOff val="5000"/>
                </a:schemeClr>
              </a:solidFill>
            </a:rPr>
            <a:t>Оздоровительные мероприятия</a:t>
          </a:r>
          <a:endParaRPr lang="ru-RU" sz="2000" i="1" dirty="0">
            <a:solidFill>
              <a:schemeClr val="bg1">
                <a:lumMod val="95000"/>
                <a:lumOff val="5000"/>
              </a:schemeClr>
            </a:solidFill>
          </a:endParaRPr>
        </a:p>
      </dgm:t>
    </dgm:pt>
    <dgm:pt modelId="{49ADD682-C741-4E57-B8C0-5CE445712263}" type="parTrans" cxnId="{CF95EAB8-1A9B-4621-8709-A12DC96E13AA}">
      <dgm:prSet/>
      <dgm:spPr>
        <a:solidFill>
          <a:srgbClr val="C00000"/>
        </a:solidFill>
      </dgm:spPr>
      <dgm:t>
        <a:bodyPr/>
        <a:lstStyle/>
        <a:p>
          <a:endParaRPr lang="ru-RU"/>
        </a:p>
      </dgm:t>
    </dgm:pt>
    <dgm:pt modelId="{5E909BC3-A584-445B-AC53-6BE1854971A1}" type="sibTrans" cxnId="{CF95EAB8-1A9B-4621-8709-A12DC96E13AA}">
      <dgm:prSet/>
      <dgm:spPr/>
      <dgm:t>
        <a:bodyPr/>
        <a:lstStyle/>
        <a:p>
          <a:endParaRPr lang="ru-RU"/>
        </a:p>
      </dgm:t>
    </dgm:pt>
    <dgm:pt modelId="{FD87ADE4-C8AD-4A43-8A4A-1742119DE9DC}" type="pres">
      <dgm:prSet presAssocID="{72D745E2-DC10-48B4-A8E8-DC362CF1E93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84C451-D5BD-41DB-B9F9-C18E5861542D}" type="pres">
      <dgm:prSet presAssocID="{7595BABA-76F3-481A-BABB-AA8F07589887}" presName="centerShape" presStyleLbl="node0" presStyleIdx="0" presStyleCnt="1" custScaleX="197391" custScaleY="91474"/>
      <dgm:spPr/>
      <dgm:t>
        <a:bodyPr/>
        <a:lstStyle/>
        <a:p>
          <a:endParaRPr lang="ru-RU"/>
        </a:p>
      </dgm:t>
    </dgm:pt>
    <dgm:pt modelId="{C3DE72E7-0BCC-43EE-9F0F-C6682E4D607C}" type="pres">
      <dgm:prSet presAssocID="{4ABF5326-F04F-49F4-A7E6-90BBC5AB3C1C}" presName="parTrans" presStyleLbl="sibTrans2D1" presStyleIdx="0" presStyleCnt="5"/>
      <dgm:spPr/>
      <dgm:t>
        <a:bodyPr/>
        <a:lstStyle/>
        <a:p>
          <a:endParaRPr lang="ru-RU"/>
        </a:p>
      </dgm:t>
    </dgm:pt>
    <dgm:pt modelId="{E82A93AC-9DEB-4B24-A75B-6DF856226EDE}" type="pres">
      <dgm:prSet presAssocID="{4ABF5326-F04F-49F4-A7E6-90BBC5AB3C1C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C3B45F92-5AB0-4542-9122-A5827B8D8320}" type="pres">
      <dgm:prSet presAssocID="{FE36FB2F-BAEC-4069-9482-CB8D0441D834}" presName="node" presStyleLbl="node1" presStyleIdx="0" presStyleCnt="5" custScaleX="167320" custScaleY="829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E22A7C-8E8B-4737-AA15-9838D9C5E0EF}" type="pres">
      <dgm:prSet presAssocID="{2C14DE4B-B43F-4281-BF70-0C9B3529DD91}" presName="parTrans" presStyleLbl="sibTrans2D1" presStyleIdx="1" presStyleCnt="5"/>
      <dgm:spPr/>
      <dgm:t>
        <a:bodyPr/>
        <a:lstStyle/>
        <a:p>
          <a:endParaRPr lang="ru-RU"/>
        </a:p>
      </dgm:t>
    </dgm:pt>
    <dgm:pt modelId="{B5BD957A-BF0B-44E4-BD55-4DCF673DDEC0}" type="pres">
      <dgm:prSet presAssocID="{2C14DE4B-B43F-4281-BF70-0C9B3529DD91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4B6002E8-A3C5-42DD-B6CA-E2DB17CA7934}" type="pres">
      <dgm:prSet presAssocID="{7C6BA052-553C-4D93-AF1F-30220CD2881D}" presName="node" presStyleLbl="node1" presStyleIdx="1" presStyleCnt="5" custScaleX="150329" custScaleY="79152" custRadScaleRad="129637" custRadScaleInc="-11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34C5E2-C276-48B0-8B3D-16E90BA2C44E}" type="pres">
      <dgm:prSet presAssocID="{49ADD682-C741-4E57-B8C0-5CE445712263}" presName="parTrans" presStyleLbl="sibTrans2D1" presStyleIdx="2" presStyleCnt="5"/>
      <dgm:spPr/>
      <dgm:t>
        <a:bodyPr/>
        <a:lstStyle/>
        <a:p>
          <a:endParaRPr lang="ru-RU"/>
        </a:p>
      </dgm:t>
    </dgm:pt>
    <dgm:pt modelId="{B9299268-C544-4731-9BE9-A3D3F8271295}" type="pres">
      <dgm:prSet presAssocID="{49ADD682-C741-4E57-B8C0-5CE445712263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4DE62783-155F-4EF9-9621-3A0D1E1984AD}" type="pres">
      <dgm:prSet presAssocID="{38CA785B-6877-4EE2-878A-10449EBC7CF4}" presName="node" presStyleLbl="node1" presStyleIdx="2" presStyleCnt="5" custScaleX="188546" custScaleY="78864" custRadScaleRad="126419" custRadScaleInc="-344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6C3AE7-7B64-4107-86A7-5C48096E250B}" type="pres">
      <dgm:prSet presAssocID="{1E385CA0-424C-4825-9FCB-58D0DE282E05}" presName="parTrans" presStyleLbl="sibTrans2D1" presStyleIdx="3" presStyleCnt="5"/>
      <dgm:spPr/>
      <dgm:t>
        <a:bodyPr/>
        <a:lstStyle/>
        <a:p>
          <a:endParaRPr lang="ru-RU"/>
        </a:p>
      </dgm:t>
    </dgm:pt>
    <dgm:pt modelId="{17770A5D-1380-4256-B485-6464303252DE}" type="pres">
      <dgm:prSet presAssocID="{1E385CA0-424C-4825-9FCB-58D0DE282E05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5F3BBA30-DC18-4DBB-ABA7-6DE651FF31DD}" type="pres">
      <dgm:prSet presAssocID="{FCF1857B-FBF3-4992-89CF-C69587C4000B}" presName="node" presStyleLbl="node1" presStyleIdx="3" presStyleCnt="5" custScaleX="191068" custScaleY="78837" custRadScaleRad="116210" custRadScaleInc="276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5B1379-7462-4345-8B56-BB5D45868044}" type="pres">
      <dgm:prSet presAssocID="{2C1261D7-FF04-4598-8B94-C4EC6C9B755A}" presName="parTrans" presStyleLbl="sibTrans2D1" presStyleIdx="4" presStyleCnt="5"/>
      <dgm:spPr/>
      <dgm:t>
        <a:bodyPr/>
        <a:lstStyle/>
        <a:p>
          <a:endParaRPr lang="ru-RU"/>
        </a:p>
      </dgm:t>
    </dgm:pt>
    <dgm:pt modelId="{F88D26F2-7653-4CE4-BE4D-40BDFD64680E}" type="pres">
      <dgm:prSet presAssocID="{2C1261D7-FF04-4598-8B94-C4EC6C9B755A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798A74CD-7D72-48FD-9F9C-E559967E255D}" type="pres">
      <dgm:prSet presAssocID="{269CC8ED-C5A7-4089-B43E-59671DC4EA76}" presName="node" presStyleLbl="node1" presStyleIdx="4" presStyleCnt="5" custScaleX="173731" custScaleY="83183" custRadScaleRad="129524" custRadScaleInc="211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E0002E-056B-47D2-8F5D-F53360E66051}" type="presOf" srcId="{2C1261D7-FF04-4598-8B94-C4EC6C9B755A}" destId="{CB5B1379-7462-4345-8B56-BB5D45868044}" srcOrd="0" destOrd="0" presId="urn:microsoft.com/office/officeart/2005/8/layout/radial5"/>
    <dgm:cxn modelId="{F660D39F-CF46-410D-9B91-6D9609A35B3B}" srcId="{7595BABA-76F3-481A-BABB-AA8F07589887}" destId="{FE36FB2F-BAEC-4069-9482-CB8D0441D834}" srcOrd="0" destOrd="0" parTransId="{4ABF5326-F04F-49F4-A7E6-90BBC5AB3C1C}" sibTransId="{77B71DD4-98A9-47C7-9DF9-14D5619CB5D2}"/>
    <dgm:cxn modelId="{A2C61B19-F9DF-4030-AF40-02DEAB4790AF}" srcId="{7595BABA-76F3-481A-BABB-AA8F07589887}" destId="{269CC8ED-C5A7-4089-B43E-59671DC4EA76}" srcOrd="4" destOrd="0" parTransId="{2C1261D7-FF04-4598-8B94-C4EC6C9B755A}" sibTransId="{FEA570D0-9400-473C-9C5C-7F07EDF0C017}"/>
    <dgm:cxn modelId="{8B6544E0-A8BB-4C6F-836F-5DEF31F875A3}" srcId="{72D745E2-DC10-48B4-A8E8-DC362CF1E93F}" destId="{8669106C-3950-41AB-95E6-DD24A2B15246}" srcOrd="1" destOrd="0" parTransId="{8FD93C69-ACB5-480C-BBDD-A814594B1A5F}" sibTransId="{5E9D454F-F3D5-4CB6-A4F2-49F4FF19F880}"/>
    <dgm:cxn modelId="{B9E67C3A-7765-4868-BFEE-7200AA75F006}" type="presOf" srcId="{49ADD682-C741-4E57-B8C0-5CE445712263}" destId="{B9299268-C544-4731-9BE9-A3D3F8271295}" srcOrd="1" destOrd="0" presId="urn:microsoft.com/office/officeart/2005/8/layout/radial5"/>
    <dgm:cxn modelId="{45A16040-4C6A-49F4-B802-55AA2C052D8C}" type="presOf" srcId="{4ABF5326-F04F-49F4-A7E6-90BBC5AB3C1C}" destId="{E82A93AC-9DEB-4B24-A75B-6DF856226EDE}" srcOrd="1" destOrd="0" presId="urn:microsoft.com/office/officeart/2005/8/layout/radial5"/>
    <dgm:cxn modelId="{851B9527-6E7C-479A-847D-799F72384B93}" type="presOf" srcId="{2C14DE4B-B43F-4281-BF70-0C9B3529DD91}" destId="{25E22A7C-8E8B-4737-AA15-9838D9C5E0EF}" srcOrd="0" destOrd="0" presId="urn:microsoft.com/office/officeart/2005/8/layout/radial5"/>
    <dgm:cxn modelId="{9467E041-99DD-4082-A866-86E08091D313}" type="presOf" srcId="{1E385CA0-424C-4825-9FCB-58D0DE282E05}" destId="{17770A5D-1380-4256-B485-6464303252DE}" srcOrd="1" destOrd="0" presId="urn:microsoft.com/office/officeart/2005/8/layout/radial5"/>
    <dgm:cxn modelId="{04A07603-31DD-4BC3-9982-BEA206E81517}" type="presOf" srcId="{FCF1857B-FBF3-4992-89CF-C69587C4000B}" destId="{5F3BBA30-DC18-4DBB-ABA7-6DE651FF31DD}" srcOrd="0" destOrd="0" presId="urn:microsoft.com/office/officeart/2005/8/layout/radial5"/>
    <dgm:cxn modelId="{B8261C3B-0E82-4347-A17D-FC5AE3B306B7}" srcId="{7595BABA-76F3-481A-BABB-AA8F07589887}" destId="{7C6BA052-553C-4D93-AF1F-30220CD2881D}" srcOrd="1" destOrd="0" parTransId="{2C14DE4B-B43F-4281-BF70-0C9B3529DD91}" sibTransId="{9BCE9362-4E95-4B38-BC24-C84DC35B81D0}"/>
    <dgm:cxn modelId="{C2492C54-7852-435B-B4FB-A27F2A204F2D}" srcId="{72D745E2-DC10-48B4-A8E8-DC362CF1E93F}" destId="{7595BABA-76F3-481A-BABB-AA8F07589887}" srcOrd="0" destOrd="0" parTransId="{810DB643-290D-403A-A024-2111DECDB56A}" sibTransId="{E793FFE8-C645-4AA8-A8FD-6A0A5F03DB7A}"/>
    <dgm:cxn modelId="{CF95EAB8-1A9B-4621-8709-A12DC96E13AA}" srcId="{7595BABA-76F3-481A-BABB-AA8F07589887}" destId="{38CA785B-6877-4EE2-878A-10449EBC7CF4}" srcOrd="2" destOrd="0" parTransId="{49ADD682-C741-4E57-B8C0-5CE445712263}" sibTransId="{5E909BC3-A584-445B-AC53-6BE1854971A1}"/>
    <dgm:cxn modelId="{6C4EE835-F5A4-41AB-873C-00A2C1548885}" type="presOf" srcId="{38CA785B-6877-4EE2-878A-10449EBC7CF4}" destId="{4DE62783-155F-4EF9-9621-3A0D1E1984AD}" srcOrd="0" destOrd="0" presId="urn:microsoft.com/office/officeart/2005/8/layout/radial5"/>
    <dgm:cxn modelId="{48862D75-294D-4C68-95C4-8226BD5A0148}" type="presOf" srcId="{4ABF5326-F04F-49F4-A7E6-90BBC5AB3C1C}" destId="{C3DE72E7-0BCC-43EE-9F0F-C6682E4D607C}" srcOrd="0" destOrd="0" presId="urn:microsoft.com/office/officeart/2005/8/layout/radial5"/>
    <dgm:cxn modelId="{FBAE8DBD-86D6-49DE-A87C-7851DBA29F03}" type="presOf" srcId="{269CC8ED-C5A7-4089-B43E-59671DC4EA76}" destId="{798A74CD-7D72-48FD-9F9C-E559967E255D}" srcOrd="0" destOrd="0" presId="urn:microsoft.com/office/officeart/2005/8/layout/radial5"/>
    <dgm:cxn modelId="{EEB50CC2-C7D3-4BC2-844F-96A8BB12A195}" type="presOf" srcId="{2C1261D7-FF04-4598-8B94-C4EC6C9B755A}" destId="{F88D26F2-7653-4CE4-BE4D-40BDFD64680E}" srcOrd="1" destOrd="0" presId="urn:microsoft.com/office/officeart/2005/8/layout/radial5"/>
    <dgm:cxn modelId="{29573947-2A0C-4987-86AC-B96C6A053525}" type="presOf" srcId="{7C6BA052-553C-4D93-AF1F-30220CD2881D}" destId="{4B6002E8-A3C5-42DD-B6CA-E2DB17CA7934}" srcOrd="0" destOrd="0" presId="urn:microsoft.com/office/officeart/2005/8/layout/radial5"/>
    <dgm:cxn modelId="{21D9A576-7C7A-4BE8-9BD4-B35B66F03B23}" type="presOf" srcId="{49ADD682-C741-4E57-B8C0-5CE445712263}" destId="{8D34C5E2-C276-48B0-8B3D-16E90BA2C44E}" srcOrd="0" destOrd="0" presId="urn:microsoft.com/office/officeart/2005/8/layout/radial5"/>
    <dgm:cxn modelId="{1CE02185-7853-4141-8CFF-B0F7B5F50F08}" type="presOf" srcId="{2C14DE4B-B43F-4281-BF70-0C9B3529DD91}" destId="{B5BD957A-BF0B-44E4-BD55-4DCF673DDEC0}" srcOrd="1" destOrd="0" presId="urn:microsoft.com/office/officeart/2005/8/layout/radial5"/>
    <dgm:cxn modelId="{3C57530A-607C-49F1-8D0E-8DC8113632F6}" type="presOf" srcId="{1E385CA0-424C-4825-9FCB-58D0DE282E05}" destId="{9A6C3AE7-7B64-4107-86A7-5C48096E250B}" srcOrd="0" destOrd="0" presId="urn:microsoft.com/office/officeart/2005/8/layout/radial5"/>
    <dgm:cxn modelId="{AD28BAAD-8527-4BAB-A683-AC843F6F3DD7}" srcId="{7595BABA-76F3-481A-BABB-AA8F07589887}" destId="{FCF1857B-FBF3-4992-89CF-C69587C4000B}" srcOrd="3" destOrd="0" parTransId="{1E385CA0-424C-4825-9FCB-58D0DE282E05}" sibTransId="{CCC4A581-4DED-415F-8560-C3E8B8C37E2E}"/>
    <dgm:cxn modelId="{D2FE931D-DEE2-42A0-895C-AD81DD37D7D8}" type="presOf" srcId="{7595BABA-76F3-481A-BABB-AA8F07589887}" destId="{3884C451-D5BD-41DB-B9F9-C18E5861542D}" srcOrd="0" destOrd="0" presId="urn:microsoft.com/office/officeart/2005/8/layout/radial5"/>
    <dgm:cxn modelId="{AE031EBE-006F-4E0B-86C0-A5E1DDD1B5A7}" type="presOf" srcId="{FE36FB2F-BAEC-4069-9482-CB8D0441D834}" destId="{C3B45F92-5AB0-4542-9122-A5827B8D8320}" srcOrd="0" destOrd="0" presId="urn:microsoft.com/office/officeart/2005/8/layout/radial5"/>
    <dgm:cxn modelId="{1B22944A-0D61-424F-B0BD-71FD855092E2}" type="presOf" srcId="{72D745E2-DC10-48B4-A8E8-DC362CF1E93F}" destId="{FD87ADE4-C8AD-4A43-8A4A-1742119DE9DC}" srcOrd="0" destOrd="0" presId="urn:microsoft.com/office/officeart/2005/8/layout/radial5"/>
    <dgm:cxn modelId="{0C9F536E-54B3-4E5A-849C-C1E964EBD418}" type="presParOf" srcId="{FD87ADE4-C8AD-4A43-8A4A-1742119DE9DC}" destId="{3884C451-D5BD-41DB-B9F9-C18E5861542D}" srcOrd="0" destOrd="0" presId="urn:microsoft.com/office/officeart/2005/8/layout/radial5"/>
    <dgm:cxn modelId="{F61D4F11-D3A7-4361-812D-D9FD695D6ECA}" type="presParOf" srcId="{FD87ADE4-C8AD-4A43-8A4A-1742119DE9DC}" destId="{C3DE72E7-0BCC-43EE-9F0F-C6682E4D607C}" srcOrd="1" destOrd="0" presId="urn:microsoft.com/office/officeart/2005/8/layout/radial5"/>
    <dgm:cxn modelId="{8BECF467-BCA0-4BA8-B925-DBD6DFDFCD0B}" type="presParOf" srcId="{C3DE72E7-0BCC-43EE-9F0F-C6682E4D607C}" destId="{E82A93AC-9DEB-4B24-A75B-6DF856226EDE}" srcOrd="0" destOrd="0" presId="urn:microsoft.com/office/officeart/2005/8/layout/radial5"/>
    <dgm:cxn modelId="{4028EDCD-2A17-4AB6-9ECA-D79C647CE08A}" type="presParOf" srcId="{FD87ADE4-C8AD-4A43-8A4A-1742119DE9DC}" destId="{C3B45F92-5AB0-4542-9122-A5827B8D8320}" srcOrd="2" destOrd="0" presId="urn:microsoft.com/office/officeart/2005/8/layout/radial5"/>
    <dgm:cxn modelId="{977BB61C-B118-46FB-BD08-2560CCC584DB}" type="presParOf" srcId="{FD87ADE4-C8AD-4A43-8A4A-1742119DE9DC}" destId="{25E22A7C-8E8B-4737-AA15-9838D9C5E0EF}" srcOrd="3" destOrd="0" presId="urn:microsoft.com/office/officeart/2005/8/layout/radial5"/>
    <dgm:cxn modelId="{EB4068C7-49A7-47A2-83B3-356CAD4DDEED}" type="presParOf" srcId="{25E22A7C-8E8B-4737-AA15-9838D9C5E0EF}" destId="{B5BD957A-BF0B-44E4-BD55-4DCF673DDEC0}" srcOrd="0" destOrd="0" presId="urn:microsoft.com/office/officeart/2005/8/layout/radial5"/>
    <dgm:cxn modelId="{F08ADA3C-3810-4F79-A56A-9C52846AF2EB}" type="presParOf" srcId="{FD87ADE4-C8AD-4A43-8A4A-1742119DE9DC}" destId="{4B6002E8-A3C5-42DD-B6CA-E2DB17CA7934}" srcOrd="4" destOrd="0" presId="urn:microsoft.com/office/officeart/2005/8/layout/radial5"/>
    <dgm:cxn modelId="{18F60C08-7906-4405-93D4-98070ACA6E12}" type="presParOf" srcId="{FD87ADE4-C8AD-4A43-8A4A-1742119DE9DC}" destId="{8D34C5E2-C276-48B0-8B3D-16E90BA2C44E}" srcOrd="5" destOrd="0" presId="urn:microsoft.com/office/officeart/2005/8/layout/radial5"/>
    <dgm:cxn modelId="{1BC70748-585E-4585-9709-1C9A80B2F4F9}" type="presParOf" srcId="{8D34C5E2-C276-48B0-8B3D-16E90BA2C44E}" destId="{B9299268-C544-4731-9BE9-A3D3F8271295}" srcOrd="0" destOrd="0" presId="urn:microsoft.com/office/officeart/2005/8/layout/radial5"/>
    <dgm:cxn modelId="{507891E9-5777-4E9D-B9A1-CBA16ED0B5DC}" type="presParOf" srcId="{FD87ADE4-C8AD-4A43-8A4A-1742119DE9DC}" destId="{4DE62783-155F-4EF9-9621-3A0D1E1984AD}" srcOrd="6" destOrd="0" presId="urn:microsoft.com/office/officeart/2005/8/layout/radial5"/>
    <dgm:cxn modelId="{2BFE23D2-6D71-49FC-91C7-3685B99B7C20}" type="presParOf" srcId="{FD87ADE4-C8AD-4A43-8A4A-1742119DE9DC}" destId="{9A6C3AE7-7B64-4107-86A7-5C48096E250B}" srcOrd="7" destOrd="0" presId="urn:microsoft.com/office/officeart/2005/8/layout/radial5"/>
    <dgm:cxn modelId="{BA283B2F-887A-4B92-839C-3F5A275D04E2}" type="presParOf" srcId="{9A6C3AE7-7B64-4107-86A7-5C48096E250B}" destId="{17770A5D-1380-4256-B485-6464303252DE}" srcOrd="0" destOrd="0" presId="urn:microsoft.com/office/officeart/2005/8/layout/radial5"/>
    <dgm:cxn modelId="{696A3CCF-846F-4654-BF81-524E49C62994}" type="presParOf" srcId="{FD87ADE4-C8AD-4A43-8A4A-1742119DE9DC}" destId="{5F3BBA30-DC18-4DBB-ABA7-6DE651FF31DD}" srcOrd="8" destOrd="0" presId="urn:microsoft.com/office/officeart/2005/8/layout/radial5"/>
    <dgm:cxn modelId="{84DE2941-2BFC-4A18-BE98-BFBF58F88755}" type="presParOf" srcId="{FD87ADE4-C8AD-4A43-8A4A-1742119DE9DC}" destId="{CB5B1379-7462-4345-8B56-BB5D45868044}" srcOrd="9" destOrd="0" presId="urn:microsoft.com/office/officeart/2005/8/layout/radial5"/>
    <dgm:cxn modelId="{212E418F-22E2-4ECD-9C33-979F19E4F606}" type="presParOf" srcId="{CB5B1379-7462-4345-8B56-BB5D45868044}" destId="{F88D26F2-7653-4CE4-BE4D-40BDFD64680E}" srcOrd="0" destOrd="0" presId="urn:microsoft.com/office/officeart/2005/8/layout/radial5"/>
    <dgm:cxn modelId="{4413AFAB-40A8-4829-B282-7247EB7E0DD4}" type="presParOf" srcId="{FD87ADE4-C8AD-4A43-8A4A-1742119DE9DC}" destId="{798A74CD-7D72-48FD-9F9C-E559967E255D}" srcOrd="10" destOrd="0" presId="urn:microsoft.com/office/officeart/2005/8/layout/radial5"/>
  </dgm:cxnLst>
  <dgm:bg>
    <a:solidFill>
      <a:srgbClr val="FFCCFF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5B45DB-CE64-4FDC-B180-781D1A099306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F2852BC-8420-434B-AEC8-1D9BD54DE299}">
      <dgm:prSet phldrT="[Текст]" custT="1"/>
      <dgm:spPr>
        <a:solidFill>
          <a:srgbClr val="FFFF99"/>
        </a:solidFill>
        <a:effectLst>
          <a:softEdge rad="63500"/>
        </a:effectLst>
      </dgm:spPr>
      <dgm:t>
        <a:bodyPr/>
        <a:lstStyle/>
        <a:p>
          <a:r>
            <a:rPr lang="ru-RU" sz="1400" b="1" i="1" dirty="0" smtClean="0">
              <a:solidFill>
                <a:srgbClr val="0000FF"/>
              </a:solidFill>
            </a:rPr>
            <a:t>Лечебно-профилактические и оздоровительные мероприятия:</a:t>
          </a:r>
          <a:r>
            <a:rPr lang="ru-RU" sz="1400" b="1" dirty="0" smtClean="0">
              <a:solidFill>
                <a:srgbClr val="0000FF"/>
              </a:solidFill>
            </a:rPr>
            <a:t> </a:t>
          </a:r>
          <a:endParaRPr lang="ru-RU" sz="1400" b="1" dirty="0">
            <a:solidFill>
              <a:srgbClr val="0000FF"/>
            </a:solidFill>
          </a:endParaRPr>
        </a:p>
      </dgm:t>
    </dgm:pt>
    <dgm:pt modelId="{B8140B7D-C6DE-481C-9A19-EC31B367B5B1}" type="parTrans" cxnId="{DC91B4CA-95F1-4F39-9D4A-163D61672392}">
      <dgm:prSet/>
      <dgm:spPr/>
      <dgm:t>
        <a:bodyPr/>
        <a:lstStyle/>
        <a:p>
          <a:endParaRPr lang="ru-RU"/>
        </a:p>
      </dgm:t>
    </dgm:pt>
    <dgm:pt modelId="{930F4858-265C-4149-8863-977A3F0F886C}" type="sibTrans" cxnId="{DC91B4CA-95F1-4F39-9D4A-163D61672392}">
      <dgm:prSet/>
      <dgm:spPr/>
      <dgm:t>
        <a:bodyPr/>
        <a:lstStyle/>
        <a:p>
          <a:endParaRPr lang="ru-RU"/>
        </a:p>
      </dgm:t>
    </dgm:pt>
    <dgm:pt modelId="{356FC6D1-C6E4-46F0-9038-831562F1C6B0}">
      <dgm:prSet phldrT="[Текст]"/>
      <dgm:spPr>
        <a:solidFill>
          <a:srgbClr val="FFFF99">
            <a:alpha val="90000"/>
          </a:srgbClr>
        </a:solidFill>
      </dgm:spPr>
      <dgm:t>
        <a:bodyPr/>
        <a:lstStyle/>
        <a:p>
          <a:r>
            <a:rPr lang="ru-RU" dirty="0" smtClean="0"/>
            <a:t>Лечебная физкультура;</a:t>
          </a:r>
          <a:endParaRPr lang="ru-RU" dirty="0"/>
        </a:p>
      </dgm:t>
    </dgm:pt>
    <dgm:pt modelId="{1DEE90E1-C117-437F-959D-E09598B48B99}" type="parTrans" cxnId="{3FD2F764-4B71-4FD0-AF60-AC0F24904634}">
      <dgm:prSet/>
      <dgm:spPr/>
      <dgm:t>
        <a:bodyPr/>
        <a:lstStyle/>
        <a:p>
          <a:endParaRPr lang="ru-RU"/>
        </a:p>
      </dgm:t>
    </dgm:pt>
    <dgm:pt modelId="{1EDC38BB-29EE-4DD5-BAA0-D917F1095089}" type="sibTrans" cxnId="{3FD2F764-4B71-4FD0-AF60-AC0F24904634}">
      <dgm:prSet/>
      <dgm:spPr/>
      <dgm:t>
        <a:bodyPr/>
        <a:lstStyle/>
        <a:p>
          <a:endParaRPr lang="ru-RU"/>
        </a:p>
      </dgm:t>
    </dgm:pt>
    <dgm:pt modelId="{126F3E2D-D368-4F0F-8096-1303D695DBA1}">
      <dgm:prSet phldrT="[Текст]" custT="1"/>
      <dgm:spPr>
        <a:solidFill>
          <a:srgbClr val="FFCCFF"/>
        </a:solidFill>
        <a:effectLst>
          <a:softEdge rad="63500"/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rgbClr val="0000FF"/>
              </a:solidFill>
            </a:rPr>
            <a:t>Оздоровительные мероприятия</a:t>
          </a:r>
          <a:r>
            <a:rPr lang="ru-RU" sz="1300" b="1" dirty="0" smtClean="0">
              <a:solidFill>
                <a:srgbClr val="0000FF"/>
              </a:solidFill>
            </a:rPr>
            <a:t>:</a:t>
          </a:r>
          <a:r>
            <a:rPr lang="ru-RU" sz="1300" dirty="0" smtClean="0">
              <a:solidFill>
                <a:srgbClr val="0000FF"/>
              </a:solidFill>
            </a:rPr>
            <a:t> </a:t>
          </a:r>
        </a:p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dirty="0"/>
        </a:p>
      </dgm:t>
    </dgm:pt>
    <dgm:pt modelId="{4DA06AFB-6517-4FAF-91E3-A77D7192A100}" type="parTrans" cxnId="{429DEF1E-0B73-4936-A2CE-0C5B757D268D}">
      <dgm:prSet/>
      <dgm:spPr/>
      <dgm:t>
        <a:bodyPr/>
        <a:lstStyle/>
        <a:p>
          <a:endParaRPr lang="ru-RU"/>
        </a:p>
      </dgm:t>
    </dgm:pt>
    <dgm:pt modelId="{4B17D0CB-662B-4F0A-81BF-65C63A5E594E}" type="sibTrans" cxnId="{429DEF1E-0B73-4936-A2CE-0C5B757D268D}">
      <dgm:prSet/>
      <dgm:spPr/>
      <dgm:t>
        <a:bodyPr/>
        <a:lstStyle/>
        <a:p>
          <a:endParaRPr lang="ru-RU"/>
        </a:p>
      </dgm:t>
    </dgm:pt>
    <dgm:pt modelId="{13267BAE-2E1E-449C-AF71-FEE27B8FB1AA}">
      <dgm:prSet phldrT="[Текст]" custT="1"/>
      <dgm:spPr>
        <a:solidFill>
          <a:srgbClr val="FFCCFF">
            <a:alpha val="90000"/>
          </a:srgbClr>
        </a:solidFill>
      </dgm:spPr>
      <dgm:t>
        <a:bodyPr/>
        <a:lstStyle/>
        <a:p>
          <a:r>
            <a:rPr lang="ru-RU" sz="900" dirty="0" smtClean="0"/>
            <a:t>Пребывание детей в санаториях различной направленности;</a:t>
          </a:r>
          <a:endParaRPr lang="ru-RU" sz="900" dirty="0"/>
        </a:p>
      </dgm:t>
    </dgm:pt>
    <dgm:pt modelId="{E23004F2-ED0B-4283-86E5-D7956A562798}" type="parTrans" cxnId="{D8C4A46A-D271-4A49-BC0C-1B67AD17DBB7}">
      <dgm:prSet/>
      <dgm:spPr/>
      <dgm:t>
        <a:bodyPr/>
        <a:lstStyle/>
        <a:p>
          <a:endParaRPr lang="ru-RU"/>
        </a:p>
      </dgm:t>
    </dgm:pt>
    <dgm:pt modelId="{B37D0338-50CE-431F-8BA6-7B88F6FC9DDF}" type="sibTrans" cxnId="{D8C4A46A-D271-4A49-BC0C-1B67AD17DBB7}">
      <dgm:prSet/>
      <dgm:spPr/>
      <dgm:t>
        <a:bodyPr/>
        <a:lstStyle/>
        <a:p>
          <a:endParaRPr lang="ru-RU"/>
        </a:p>
      </dgm:t>
    </dgm:pt>
    <dgm:pt modelId="{8E0E7BE9-DE2C-4ED7-9738-2B0939A3EE79}">
      <dgm:prSet phldrT="[Текст]" custT="1"/>
      <dgm:spPr>
        <a:solidFill>
          <a:srgbClr val="99FF33">
            <a:alpha val="90000"/>
          </a:srgbClr>
        </a:solidFill>
      </dgm:spPr>
      <dgm:t>
        <a:bodyPr/>
        <a:lstStyle/>
        <a:p>
          <a:r>
            <a:rPr lang="ru-RU" sz="900" dirty="0" smtClean="0"/>
            <a:t>Гигиена тела;</a:t>
          </a:r>
          <a:endParaRPr lang="ru-RU" sz="900" dirty="0"/>
        </a:p>
      </dgm:t>
    </dgm:pt>
    <dgm:pt modelId="{F6D74CFC-F362-45D6-91B7-B2474D30DE01}" type="parTrans" cxnId="{8A5C2F2F-278A-4FA1-A762-467C50DCD223}">
      <dgm:prSet/>
      <dgm:spPr/>
      <dgm:t>
        <a:bodyPr/>
        <a:lstStyle/>
        <a:p>
          <a:endParaRPr lang="ru-RU"/>
        </a:p>
      </dgm:t>
    </dgm:pt>
    <dgm:pt modelId="{8321019C-011F-4651-BD43-61893577EA1D}" type="sibTrans" cxnId="{8A5C2F2F-278A-4FA1-A762-467C50DCD223}">
      <dgm:prSet/>
      <dgm:spPr/>
      <dgm:t>
        <a:bodyPr/>
        <a:lstStyle/>
        <a:p>
          <a:endParaRPr lang="ru-RU"/>
        </a:p>
      </dgm:t>
    </dgm:pt>
    <dgm:pt modelId="{D54355A6-B694-49FE-8D00-0125CBCD2B2D}">
      <dgm:prSet/>
      <dgm:spPr>
        <a:solidFill>
          <a:srgbClr val="FFFF99">
            <a:alpha val="90000"/>
          </a:srgbClr>
        </a:solidFill>
      </dgm:spPr>
      <dgm:t>
        <a:bodyPr/>
        <a:lstStyle/>
        <a:p>
          <a:r>
            <a:rPr lang="ru-RU" dirty="0" smtClean="0"/>
            <a:t>Диспансеризация, контроль часто болеющих детей;</a:t>
          </a:r>
          <a:endParaRPr lang="ru-RU" dirty="0"/>
        </a:p>
      </dgm:t>
    </dgm:pt>
    <dgm:pt modelId="{6AE798D8-FFED-4781-A34D-D9556E356496}" type="parTrans" cxnId="{122B036E-29CF-483C-BD28-8FD14B63A209}">
      <dgm:prSet/>
      <dgm:spPr/>
      <dgm:t>
        <a:bodyPr/>
        <a:lstStyle/>
        <a:p>
          <a:endParaRPr lang="ru-RU"/>
        </a:p>
      </dgm:t>
    </dgm:pt>
    <dgm:pt modelId="{B6940D2A-2BC2-46E8-8753-264B8F0B446B}" type="sibTrans" cxnId="{122B036E-29CF-483C-BD28-8FD14B63A209}">
      <dgm:prSet/>
      <dgm:spPr/>
      <dgm:t>
        <a:bodyPr/>
        <a:lstStyle/>
        <a:p>
          <a:endParaRPr lang="ru-RU"/>
        </a:p>
      </dgm:t>
    </dgm:pt>
    <dgm:pt modelId="{D63541BC-3636-431F-A121-B3D59EF1455B}">
      <dgm:prSet/>
      <dgm:spPr>
        <a:solidFill>
          <a:srgbClr val="FFFF99">
            <a:alpha val="90000"/>
          </a:srgbClr>
        </a:solidFill>
      </dgm:spPr>
      <dgm:t>
        <a:bodyPr/>
        <a:lstStyle/>
        <a:p>
          <a:r>
            <a:rPr lang="ru-RU" dirty="0" err="1" smtClean="0"/>
            <a:t>Физиолечение</a:t>
          </a:r>
          <a:r>
            <a:rPr lang="ru-RU" dirty="0" smtClean="0"/>
            <a:t>;</a:t>
          </a:r>
          <a:endParaRPr lang="ru-RU" dirty="0"/>
        </a:p>
      </dgm:t>
    </dgm:pt>
    <dgm:pt modelId="{B6F54E98-D5D4-43EC-8DAF-D894A3C0DAFB}" type="parTrans" cxnId="{2E8910B0-BFAE-4D0B-9ECC-4E8571A78C20}">
      <dgm:prSet/>
      <dgm:spPr/>
      <dgm:t>
        <a:bodyPr/>
        <a:lstStyle/>
        <a:p>
          <a:endParaRPr lang="ru-RU"/>
        </a:p>
      </dgm:t>
    </dgm:pt>
    <dgm:pt modelId="{11AF81D4-0F14-498E-AE25-4812F448C8D1}" type="sibTrans" cxnId="{2E8910B0-BFAE-4D0B-9ECC-4E8571A78C20}">
      <dgm:prSet/>
      <dgm:spPr/>
      <dgm:t>
        <a:bodyPr/>
        <a:lstStyle/>
        <a:p>
          <a:endParaRPr lang="ru-RU"/>
        </a:p>
      </dgm:t>
    </dgm:pt>
    <dgm:pt modelId="{B1CCFFA9-1FA9-440F-A9A7-F8CEE995BB41}">
      <dgm:prSet/>
      <dgm:spPr>
        <a:solidFill>
          <a:srgbClr val="FFFF99">
            <a:alpha val="90000"/>
          </a:srgbClr>
        </a:solidFill>
      </dgm:spPr>
      <dgm:t>
        <a:bodyPr/>
        <a:lstStyle/>
        <a:p>
          <a:r>
            <a:rPr lang="ru-RU" dirty="0" smtClean="0"/>
            <a:t>Массаж – лечебный, профилактический</a:t>
          </a:r>
          <a:endParaRPr lang="ru-RU" dirty="0"/>
        </a:p>
      </dgm:t>
    </dgm:pt>
    <dgm:pt modelId="{382C1D96-1391-4B9D-9F80-17D0EDCDE018}" type="parTrans" cxnId="{1EC699D7-CD49-4BEE-BA93-C4B5EFD1BD37}">
      <dgm:prSet/>
      <dgm:spPr/>
      <dgm:t>
        <a:bodyPr/>
        <a:lstStyle/>
        <a:p>
          <a:endParaRPr lang="ru-RU"/>
        </a:p>
      </dgm:t>
    </dgm:pt>
    <dgm:pt modelId="{E0A3F7B3-B90B-4605-AA02-0B22225DD7CC}" type="sibTrans" cxnId="{1EC699D7-CD49-4BEE-BA93-C4B5EFD1BD37}">
      <dgm:prSet/>
      <dgm:spPr/>
      <dgm:t>
        <a:bodyPr/>
        <a:lstStyle/>
        <a:p>
          <a:endParaRPr lang="ru-RU"/>
        </a:p>
      </dgm:t>
    </dgm:pt>
    <dgm:pt modelId="{64457AB5-3468-4CD3-8822-44C77BCB3EF8}">
      <dgm:prSet custT="1"/>
      <dgm:spPr>
        <a:solidFill>
          <a:srgbClr val="99FF33"/>
        </a:solidFill>
        <a:effectLst>
          <a:softEdge rad="63500"/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0" i="0" dirty="0" smtClean="0">
              <a:solidFill>
                <a:srgbClr val="0000FF"/>
              </a:solidFill>
            </a:rPr>
            <a:t>Воспитание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0" i="0" dirty="0" smtClean="0">
              <a:solidFill>
                <a:srgbClr val="0000FF"/>
              </a:solidFill>
            </a:rPr>
            <a:t>культуры поведения </a:t>
          </a:r>
        </a:p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dirty="0"/>
        </a:p>
      </dgm:t>
    </dgm:pt>
    <dgm:pt modelId="{63C5F9D8-F270-42E6-9B20-19D913C0DA59}" type="parTrans" cxnId="{788E449B-17D4-4C99-AB3A-6F324F666BDE}">
      <dgm:prSet/>
      <dgm:spPr/>
      <dgm:t>
        <a:bodyPr/>
        <a:lstStyle/>
        <a:p>
          <a:endParaRPr lang="ru-RU"/>
        </a:p>
      </dgm:t>
    </dgm:pt>
    <dgm:pt modelId="{C71AB049-0449-4D1A-86A2-CB5AECFC78D8}" type="sibTrans" cxnId="{788E449B-17D4-4C99-AB3A-6F324F666BDE}">
      <dgm:prSet/>
      <dgm:spPr/>
      <dgm:t>
        <a:bodyPr/>
        <a:lstStyle/>
        <a:p>
          <a:endParaRPr lang="ru-RU"/>
        </a:p>
      </dgm:t>
    </dgm:pt>
    <dgm:pt modelId="{AC08B55E-B043-498F-AD7D-89FDFC523A2E}">
      <dgm:prSet custT="1"/>
      <dgm:spPr>
        <a:solidFill>
          <a:srgbClr val="FFCCFF">
            <a:alpha val="90000"/>
          </a:srgbClr>
        </a:solidFill>
      </dgm:spPr>
      <dgm:t>
        <a:bodyPr/>
        <a:lstStyle/>
        <a:p>
          <a:r>
            <a:rPr lang="ru-RU" sz="900" dirty="0" smtClean="0"/>
            <a:t>Профилактические прививки;</a:t>
          </a:r>
          <a:endParaRPr lang="ru-RU" sz="900" dirty="0"/>
        </a:p>
      </dgm:t>
    </dgm:pt>
    <dgm:pt modelId="{EDB1FFF3-0ED5-4831-B6DB-1709C544C991}" type="parTrans" cxnId="{716652C6-8057-4292-BA6F-654D214B673F}">
      <dgm:prSet/>
      <dgm:spPr/>
      <dgm:t>
        <a:bodyPr/>
        <a:lstStyle/>
        <a:p>
          <a:endParaRPr lang="ru-RU"/>
        </a:p>
      </dgm:t>
    </dgm:pt>
    <dgm:pt modelId="{8FC2ADF0-91B9-4FDF-ADDC-2351A5F23154}" type="sibTrans" cxnId="{716652C6-8057-4292-BA6F-654D214B673F}">
      <dgm:prSet/>
      <dgm:spPr/>
      <dgm:t>
        <a:bodyPr/>
        <a:lstStyle/>
        <a:p>
          <a:endParaRPr lang="ru-RU"/>
        </a:p>
      </dgm:t>
    </dgm:pt>
    <dgm:pt modelId="{A98574C5-D353-4EE0-AE88-0E629E4B5074}">
      <dgm:prSet custT="1"/>
      <dgm:spPr>
        <a:solidFill>
          <a:srgbClr val="FFCCFF">
            <a:alpha val="90000"/>
          </a:srgbClr>
        </a:solidFill>
      </dgm:spPr>
      <dgm:t>
        <a:bodyPr/>
        <a:lstStyle/>
        <a:p>
          <a:r>
            <a:rPr lang="ru-RU" sz="900" dirty="0" smtClean="0"/>
            <a:t>Ионизация воздуха при помощи люстры Чижевского;??????</a:t>
          </a:r>
          <a:endParaRPr lang="ru-RU" sz="900" dirty="0"/>
        </a:p>
      </dgm:t>
    </dgm:pt>
    <dgm:pt modelId="{5914531D-60A1-4234-AA07-86BD3B21BFCF}" type="parTrans" cxnId="{4D5B9676-B4B1-4BB0-8A13-E059FCAB25AE}">
      <dgm:prSet/>
      <dgm:spPr/>
      <dgm:t>
        <a:bodyPr/>
        <a:lstStyle/>
        <a:p>
          <a:endParaRPr lang="ru-RU"/>
        </a:p>
      </dgm:t>
    </dgm:pt>
    <dgm:pt modelId="{DD783A76-C356-468A-BB1D-27B722495A7E}" type="sibTrans" cxnId="{4D5B9676-B4B1-4BB0-8A13-E059FCAB25AE}">
      <dgm:prSet/>
      <dgm:spPr/>
      <dgm:t>
        <a:bodyPr/>
        <a:lstStyle/>
        <a:p>
          <a:endParaRPr lang="ru-RU"/>
        </a:p>
      </dgm:t>
    </dgm:pt>
    <dgm:pt modelId="{0EA928E0-4106-45DD-AAA7-C7D300324B76}">
      <dgm:prSet custT="1"/>
      <dgm:spPr>
        <a:solidFill>
          <a:srgbClr val="FFCCFF">
            <a:alpha val="90000"/>
          </a:srgbClr>
        </a:solidFill>
      </dgm:spPr>
      <dgm:t>
        <a:bodyPr/>
        <a:lstStyle/>
        <a:p>
          <a:r>
            <a:rPr lang="ru-RU" sz="900" dirty="0" err="1" smtClean="0"/>
            <a:t>Физиопроцедуры</a:t>
          </a:r>
          <a:r>
            <a:rPr lang="ru-RU" sz="900" dirty="0" smtClean="0"/>
            <a:t> , ингаляции;</a:t>
          </a:r>
          <a:endParaRPr lang="ru-RU" sz="900" dirty="0"/>
        </a:p>
      </dgm:t>
    </dgm:pt>
    <dgm:pt modelId="{060986A0-2008-4936-AD98-C871C93B4482}" type="parTrans" cxnId="{3C1D6BB5-1D2D-473F-88B3-E4DF54EE0F3C}">
      <dgm:prSet/>
      <dgm:spPr/>
      <dgm:t>
        <a:bodyPr/>
        <a:lstStyle/>
        <a:p>
          <a:endParaRPr lang="ru-RU"/>
        </a:p>
      </dgm:t>
    </dgm:pt>
    <dgm:pt modelId="{F00A112C-F7BC-498F-B520-DF36524B63F5}" type="sibTrans" cxnId="{3C1D6BB5-1D2D-473F-88B3-E4DF54EE0F3C}">
      <dgm:prSet/>
      <dgm:spPr/>
      <dgm:t>
        <a:bodyPr/>
        <a:lstStyle/>
        <a:p>
          <a:endParaRPr lang="ru-RU"/>
        </a:p>
      </dgm:t>
    </dgm:pt>
    <dgm:pt modelId="{D37EBFEC-D805-411F-9228-9C1D1E4B2109}">
      <dgm:prSet custT="1"/>
      <dgm:spPr>
        <a:solidFill>
          <a:srgbClr val="FFCCFF">
            <a:alpha val="90000"/>
          </a:srgbClr>
        </a:solidFill>
      </dgm:spPr>
      <dgm:t>
        <a:bodyPr/>
        <a:lstStyle/>
        <a:p>
          <a:r>
            <a:rPr lang="ru-RU" sz="900" dirty="0" smtClean="0"/>
            <a:t>Соблюдение норм </a:t>
          </a:r>
          <a:r>
            <a:rPr lang="ru-RU" sz="900" dirty="0" err="1" smtClean="0"/>
            <a:t>СанПина</a:t>
          </a:r>
          <a:r>
            <a:rPr lang="ru-RU" sz="900" dirty="0" smtClean="0"/>
            <a:t>;</a:t>
          </a:r>
          <a:endParaRPr lang="ru-RU" sz="900" dirty="0"/>
        </a:p>
      </dgm:t>
    </dgm:pt>
    <dgm:pt modelId="{FE968EC3-8F26-4729-A1E7-2DB9F71703A9}" type="parTrans" cxnId="{77F87C4B-DC29-4856-AE42-56C35363846B}">
      <dgm:prSet/>
      <dgm:spPr/>
      <dgm:t>
        <a:bodyPr/>
        <a:lstStyle/>
        <a:p>
          <a:endParaRPr lang="ru-RU"/>
        </a:p>
      </dgm:t>
    </dgm:pt>
    <dgm:pt modelId="{A884702B-F38F-46E3-9E99-1A959225801F}" type="sibTrans" cxnId="{77F87C4B-DC29-4856-AE42-56C35363846B}">
      <dgm:prSet/>
      <dgm:spPr/>
      <dgm:t>
        <a:bodyPr/>
        <a:lstStyle/>
        <a:p>
          <a:endParaRPr lang="ru-RU"/>
        </a:p>
      </dgm:t>
    </dgm:pt>
    <dgm:pt modelId="{2F7D3F44-01BF-469A-96AB-692DD35C1255}">
      <dgm:prSet custT="1"/>
      <dgm:spPr>
        <a:solidFill>
          <a:srgbClr val="FF9933"/>
        </a:solidFill>
        <a:effectLst>
          <a:softEdge rad="63500"/>
        </a:effectLst>
      </dgm:spPr>
      <dgm:t>
        <a:bodyPr/>
        <a:lstStyle/>
        <a:p>
          <a:r>
            <a:rPr lang="ru-RU" sz="1400" b="1" dirty="0" smtClean="0">
              <a:solidFill>
                <a:srgbClr val="0000FF"/>
              </a:solidFill>
            </a:rPr>
            <a:t>Физическая культура и спорт</a:t>
          </a:r>
          <a:endParaRPr lang="ru-RU" sz="1400" b="1" dirty="0">
            <a:solidFill>
              <a:srgbClr val="0000FF"/>
            </a:solidFill>
          </a:endParaRPr>
        </a:p>
      </dgm:t>
    </dgm:pt>
    <dgm:pt modelId="{0C3E3AC6-6C68-4149-8BFA-9B6B0EDCF4AD}" type="parTrans" cxnId="{EB9458C9-8989-4A13-8CC0-810A1B640B44}">
      <dgm:prSet/>
      <dgm:spPr/>
      <dgm:t>
        <a:bodyPr/>
        <a:lstStyle/>
        <a:p>
          <a:endParaRPr lang="ru-RU"/>
        </a:p>
      </dgm:t>
    </dgm:pt>
    <dgm:pt modelId="{AE039576-2B89-4FB7-AD58-71FE6AB4EAC6}" type="sibTrans" cxnId="{EB9458C9-8989-4A13-8CC0-810A1B640B44}">
      <dgm:prSet/>
      <dgm:spPr/>
      <dgm:t>
        <a:bodyPr/>
        <a:lstStyle/>
        <a:p>
          <a:endParaRPr lang="ru-RU"/>
        </a:p>
      </dgm:t>
    </dgm:pt>
    <dgm:pt modelId="{D4A19D47-0E51-4CB1-8B93-58E4C0F96620}">
      <dgm:prSet custT="1"/>
      <dgm:spPr>
        <a:solidFill>
          <a:srgbClr val="99FF33">
            <a:alpha val="90000"/>
          </a:srgbClr>
        </a:solidFill>
      </dgm:spPr>
      <dgm:t>
        <a:bodyPr/>
        <a:lstStyle/>
        <a:p>
          <a:r>
            <a:rPr lang="ru-RU" sz="900" dirty="0" smtClean="0"/>
            <a:t>Культура питания;</a:t>
          </a:r>
          <a:endParaRPr lang="ru-RU" sz="900" dirty="0"/>
        </a:p>
      </dgm:t>
    </dgm:pt>
    <dgm:pt modelId="{3FF3C4F7-70A5-4E72-9DFC-FEBC192986B2}" type="parTrans" cxnId="{3827010D-6733-4746-AB1D-A7FCE5DBB71F}">
      <dgm:prSet/>
      <dgm:spPr/>
      <dgm:t>
        <a:bodyPr/>
        <a:lstStyle/>
        <a:p>
          <a:endParaRPr lang="ru-RU"/>
        </a:p>
      </dgm:t>
    </dgm:pt>
    <dgm:pt modelId="{904EA7DB-F018-454E-829F-875F82DDA71E}" type="sibTrans" cxnId="{3827010D-6733-4746-AB1D-A7FCE5DBB71F}">
      <dgm:prSet/>
      <dgm:spPr/>
      <dgm:t>
        <a:bodyPr/>
        <a:lstStyle/>
        <a:p>
          <a:endParaRPr lang="ru-RU"/>
        </a:p>
      </dgm:t>
    </dgm:pt>
    <dgm:pt modelId="{8D7552C7-7277-4D80-BA93-5888FD761C7B}">
      <dgm:prSet custT="1"/>
      <dgm:spPr>
        <a:solidFill>
          <a:srgbClr val="99FF33">
            <a:alpha val="90000"/>
          </a:srgbClr>
        </a:solidFill>
      </dgm:spPr>
      <dgm:t>
        <a:bodyPr/>
        <a:lstStyle/>
        <a:p>
          <a:r>
            <a:rPr lang="ru-RU" sz="900" dirty="0" smtClean="0"/>
            <a:t>Культура общения;</a:t>
          </a:r>
          <a:endParaRPr lang="ru-RU" sz="900" dirty="0"/>
        </a:p>
      </dgm:t>
    </dgm:pt>
    <dgm:pt modelId="{66146B4C-4887-42F8-8197-5CAAE278FD0F}" type="parTrans" cxnId="{97ED6EB3-AE96-4110-A5B1-D37909622CCF}">
      <dgm:prSet/>
      <dgm:spPr/>
      <dgm:t>
        <a:bodyPr/>
        <a:lstStyle/>
        <a:p>
          <a:endParaRPr lang="ru-RU"/>
        </a:p>
      </dgm:t>
    </dgm:pt>
    <dgm:pt modelId="{5DB626E1-5B35-452F-8414-94C90386481D}" type="sibTrans" cxnId="{97ED6EB3-AE96-4110-A5B1-D37909622CCF}">
      <dgm:prSet/>
      <dgm:spPr/>
      <dgm:t>
        <a:bodyPr/>
        <a:lstStyle/>
        <a:p>
          <a:endParaRPr lang="ru-RU"/>
        </a:p>
      </dgm:t>
    </dgm:pt>
    <dgm:pt modelId="{A19A71AD-33A5-40E1-98C3-AE7621DF69D9}">
      <dgm:prSet custT="1"/>
      <dgm:spPr>
        <a:solidFill>
          <a:srgbClr val="99FF33">
            <a:alpha val="90000"/>
          </a:srgbClr>
        </a:solidFill>
      </dgm:spPr>
      <dgm:t>
        <a:bodyPr/>
        <a:lstStyle/>
        <a:p>
          <a:r>
            <a:rPr lang="ru-RU" sz="900" dirty="0" smtClean="0"/>
            <a:t>Воспитание нравственности;</a:t>
          </a:r>
          <a:endParaRPr lang="ru-RU" sz="900" dirty="0"/>
        </a:p>
      </dgm:t>
    </dgm:pt>
    <dgm:pt modelId="{5EB84B60-2111-4FFD-AA78-2B223F71429C}" type="parTrans" cxnId="{0F4AE72D-9F00-4B45-B27C-C0097DC88C4F}">
      <dgm:prSet/>
      <dgm:spPr/>
      <dgm:t>
        <a:bodyPr/>
        <a:lstStyle/>
        <a:p>
          <a:endParaRPr lang="ru-RU"/>
        </a:p>
      </dgm:t>
    </dgm:pt>
    <dgm:pt modelId="{BEB8D1C8-77F9-40ED-ABAF-3CA22078B24F}" type="sibTrans" cxnId="{0F4AE72D-9F00-4B45-B27C-C0097DC88C4F}">
      <dgm:prSet/>
      <dgm:spPr/>
      <dgm:t>
        <a:bodyPr/>
        <a:lstStyle/>
        <a:p>
          <a:endParaRPr lang="ru-RU"/>
        </a:p>
      </dgm:t>
    </dgm:pt>
    <dgm:pt modelId="{F5EE8224-6460-4811-9AFC-EFCC4442D594}">
      <dgm:prSet custT="1"/>
      <dgm:spPr>
        <a:solidFill>
          <a:srgbClr val="99FF33">
            <a:alpha val="90000"/>
          </a:srgbClr>
        </a:solidFill>
      </dgm:spPr>
      <dgm:t>
        <a:bodyPr/>
        <a:lstStyle/>
        <a:p>
          <a:r>
            <a:rPr lang="ru-RU" sz="900" dirty="0" smtClean="0"/>
            <a:t>Умение справедливо оценить свои поступки и поступки сверстников</a:t>
          </a:r>
          <a:endParaRPr lang="ru-RU" sz="900" dirty="0"/>
        </a:p>
      </dgm:t>
    </dgm:pt>
    <dgm:pt modelId="{FEB4BA37-3EBA-4E84-83CB-D317A8D66D37}" type="parTrans" cxnId="{F88CE9D2-2ED2-4EEB-AB61-3EE0A93D35B9}">
      <dgm:prSet/>
      <dgm:spPr/>
      <dgm:t>
        <a:bodyPr/>
        <a:lstStyle/>
        <a:p>
          <a:endParaRPr lang="ru-RU"/>
        </a:p>
      </dgm:t>
    </dgm:pt>
    <dgm:pt modelId="{2CBA552D-04B7-4CEA-83A7-8D8F5A6257AE}" type="sibTrans" cxnId="{F88CE9D2-2ED2-4EEB-AB61-3EE0A93D35B9}">
      <dgm:prSet/>
      <dgm:spPr/>
      <dgm:t>
        <a:bodyPr/>
        <a:lstStyle/>
        <a:p>
          <a:endParaRPr lang="ru-RU"/>
        </a:p>
      </dgm:t>
    </dgm:pt>
    <dgm:pt modelId="{6C5021BA-FFFB-4250-BB81-F0C802B6CB7A}">
      <dgm:prSet custT="1"/>
      <dgm:spPr>
        <a:solidFill>
          <a:srgbClr val="FF9933">
            <a:alpha val="90000"/>
          </a:srgbClr>
        </a:solidFill>
      </dgm:spPr>
      <dgm:t>
        <a:bodyPr/>
        <a:lstStyle/>
        <a:p>
          <a:endParaRPr lang="ru-RU" sz="900" dirty="0"/>
        </a:p>
      </dgm:t>
    </dgm:pt>
    <dgm:pt modelId="{7E431B1E-C55E-4674-AD10-B11D6C100595}" type="parTrans" cxnId="{536A1129-BD22-4A69-9593-9A10DD0990AF}">
      <dgm:prSet/>
      <dgm:spPr/>
      <dgm:t>
        <a:bodyPr/>
        <a:lstStyle/>
        <a:p>
          <a:endParaRPr lang="ru-RU"/>
        </a:p>
      </dgm:t>
    </dgm:pt>
    <dgm:pt modelId="{A1668009-E635-4B36-9CAC-76C278134363}" type="sibTrans" cxnId="{536A1129-BD22-4A69-9593-9A10DD0990AF}">
      <dgm:prSet/>
      <dgm:spPr/>
      <dgm:t>
        <a:bodyPr/>
        <a:lstStyle/>
        <a:p>
          <a:endParaRPr lang="ru-RU"/>
        </a:p>
      </dgm:t>
    </dgm:pt>
    <dgm:pt modelId="{15C6AC82-8792-420F-898C-FDA234B9D197}">
      <dgm:prSet custT="1"/>
      <dgm:spPr>
        <a:solidFill>
          <a:srgbClr val="FF9933">
            <a:alpha val="90000"/>
          </a:srgbClr>
        </a:solidFill>
      </dgm:spPr>
      <dgm:t>
        <a:bodyPr/>
        <a:lstStyle/>
        <a:p>
          <a:r>
            <a:rPr lang="ru-RU" sz="900" dirty="0" smtClean="0"/>
            <a:t>Физкультурные досуги и развлечения</a:t>
          </a:r>
          <a:endParaRPr lang="ru-RU" sz="900" dirty="0"/>
        </a:p>
      </dgm:t>
    </dgm:pt>
    <dgm:pt modelId="{9A2B0603-52CB-484F-8D1D-7697B8FE264E}" type="parTrans" cxnId="{42A997BD-C1AB-4B4E-BC8E-15F5F1C0A879}">
      <dgm:prSet/>
      <dgm:spPr/>
      <dgm:t>
        <a:bodyPr/>
        <a:lstStyle/>
        <a:p>
          <a:endParaRPr lang="ru-RU"/>
        </a:p>
      </dgm:t>
    </dgm:pt>
    <dgm:pt modelId="{E66A7D55-85FB-48B3-B438-87E29FC76BCD}" type="sibTrans" cxnId="{42A997BD-C1AB-4B4E-BC8E-15F5F1C0A879}">
      <dgm:prSet/>
      <dgm:spPr/>
      <dgm:t>
        <a:bodyPr/>
        <a:lstStyle/>
        <a:p>
          <a:endParaRPr lang="ru-RU"/>
        </a:p>
      </dgm:t>
    </dgm:pt>
    <dgm:pt modelId="{6E9009C4-4532-4EFF-8747-40A6FEE43C4F}">
      <dgm:prSet custT="1"/>
      <dgm:spPr>
        <a:solidFill>
          <a:srgbClr val="FF9933">
            <a:alpha val="90000"/>
          </a:srgbClr>
        </a:solidFill>
      </dgm:spPr>
      <dgm:t>
        <a:bodyPr/>
        <a:lstStyle/>
        <a:p>
          <a:r>
            <a:rPr lang="ru-RU" sz="900" dirty="0" smtClean="0"/>
            <a:t>Дни здоровья; турпоходы;</a:t>
          </a:r>
          <a:endParaRPr lang="ru-RU" sz="900" dirty="0"/>
        </a:p>
      </dgm:t>
    </dgm:pt>
    <dgm:pt modelId="{53B6AAD7-31DE-420F-9AFC-12F744997B1B}" type="parTrans" cxnId="{6CA766EA-A750-4C79-A10C-13988C0F1782}">
      <dgm:prSet/>
      <dgm:spPr/>
      <dgm:t>
        <a:bodyPr/>
        <a:lstStyle/>
        <a:p>
          <a:endParaRPr lang="ru-RU"/>
        </a:p>
      </dgm:t>
    </dgm:pt>
    <dgm:pt modelId="{52B45CCF-7295-4F35-86E0-5578B8110138}" type="sibTrans" cxnId="{6CA766EA-A750-4C79-A10C-13988C0F1782}">
      <dgm:prSet/>
      <dgm:spPr/>
      <dgm:t>
        <a:bodyPr/>
        <a:lstStyle/>
        <a:p>
          <a:endParaRPr lang="ru-RU"/>
        </a:p>
      </dgm:t>
    </dgm:pt>
    <dgm:pt modelId="{CB98702B-B223-464E-922B-680283D8FD70}">
      <dgm:prSet custT="1"/>
      <dgm:spPr>
        <a:solidFill>
          <a:srgbClr val="FF9933">
            <a:alpha val="90000"/>
          </a:srgbClr>
        </a:solidFill>
      </dgm:spPr>
      <dgm:t>
        <a:bodyPr/>
        <a:lstStyle/>
        <a:p>
          <a:r>
            <a:rPr lang="ru-RU" sz="900" dirty="0" smtClean="0"/>
            <a:t>Занятия в спортивных секциях;</a:t>
          </a:r>
          <a:endParaRPr lang="ru-RU" sz="900" dirty="0"/>
        </a:p>
      </dgm:t>
    </dgm:pt>
    <dgm:pt modelId="{0124E0F9-AC4B-48EC-9D3A-6FBCB319F7BB}" type="parTrans" cxnId="{7F50CC15-0904-49F7-B8BF-F7717FE8B0A2}">
      <dgm:prSet/>
      <dgm:spPr/>
      <dgm:t>
        <a:bodyPr/>
        <a:lstStyle/>
        <a:p>
          <a:endParaRPr lang="ru-RU"/>
        </a:p>
      </dgm:t>
    </dgm:pt>
    <dgm:pt modelId="{B835F5D5-9FA8-46E9-91CC-5D5925C8AF43}" type="sibTrans" cxnId="{7F50CC15-0904-49F7-B8BF-F7717FE8B0A2}">
      <dgm:prSet/>
      <dgm:spPr/>
      <dgm:t>
        <a:bodyPr/>
        <a:lstStyle/>
        <a:p>
          <a:endParaRPr lang="ru-RU"/>
        </a:p>
      </dgm:t>
    </dgm:pt>
    <dgm:pt modelId="{D11A3B2A-62EF-4D0B-9A1A-3D3B3F3FAE46}">
      <dgm:prSet custT="1"/>
      <dgm:spPr>
        <a:solidFill>
          <a:srgbClr val="FF9933">
            <a:alpha val="90000"/>
          </a:srgbClr>
        </a:solidFill>
      </dgm:spPr>
      <dgm:t>
        <a:bodyPr/>
        <a:lstStyle/>
        <a:p>
          <a:r>
            <a:rPr lang="ru-RU" sz="900" dirty="0" smtClean="0"/>
            <a:t>Обучение плаванию;</a:t>
          </a:r>
          <a:endParaRPr lang="ru-RU" sz="900" dirty="0"/>
        </a:p>
      </dgm:t>
    </dgm:pt>
    <dgm:pt modelId="{5DF322CB-9397-4996-AD7E-C5D770E2887B}" type="parTrans" cxnId="{E94F2442-CB66-4A98-B76D-C903B8BA383B}">
      <dgm:prSet/>
      <dgm:spPr/>
      <dgm:t>
        <a:bodyPr/>
        <a:lstStyle/>
        <a:p>
          <a:endParaRPr lang="ru-RU"/>
        </a:p>
      </dgm:t>
    </dgm:pt>
    <dgm:pt modelId="{E3B9A61B-9194-4DF5-A9F5-A83E0FC3BC5D}" type="sibTrans" cxnId="{E94F2442-CB66-4A98-B76D-C903B8BA383B}">
      <dgm:prSet/>
      <dgm:spPr/>
      <dgm:t>
        <a:bodyPr/>
        <a:lstStyle/>
        <a:p>
          <a:endParaRPr lang="ru-RU"/>
        </a:p>
      </dgm:t>
    </dgm:pt>
    <dgm:pt modelId="{36E87F2D-DC4C-4C27-A229-2EE81DAB8941}">
      <dgm:prSet custT="1"/>
      <dgm:spPr>
        <a:solidFill>
          <a:srgbClr val="FF9933">
            <a:alpha val="90000"/>
          </a:srgbClr>
        </a:solidFill>
      </dgm:spPr>
      <dgm:t>
        <a:bodyPr/>
        <a:lstStyle/>
        <a:p>
          <a:r>
            <a:rPr lang="ru-RU" sz="900" dirty="0" smtClean="0"/>
            <a:t>Участие в спартакиадах и соревнованиях;</a:t>
          </a:r>
          <a:endParaRPr lang="ru-RU" sz="900" dirty="0"/>
        </a:p>
      </dgm:t>
    </dgm:pt>
    <dgm:pt modelId="{B8D1A3B6-7104-4094-B962-16EFEE7A1AA6}" type="parTrans" cxnId="{517028A0-A191-4607-AF25-F8207188D702}">
      <dgm:prSet/>
      <dgm:spPr/>
      <dgm:t>
        <a:bodyPr/>
        <a:lstStyle/>
        <a:p>
          <a:endParaRPr lang="ru-RU"/>
        </a:p>
      </dgm:t>
    </dgm:pt>
    <dgm:pt modelId="{75B2944A-C6F5-4660-93C3-157768474E3A}" type="sibTrans" cxnId="{517028A0-A191-4607-AF25-F8207188D702}">
      <dgm:prSet/>
      <dgm:spPr/>
      <dgm:t>
        <a:bodyPr/>
        <a:lstStyle/>
        <a:p>
          <a:endParaRPr lang="ru-RU"/>
        </a:p>
      </dgm:t>
    </dgm:pt>
    <dgm:pt modelId="{837E98E2-0FFD-4B0D-9AF7-02D95079D64A}">
      <dgm:prSet phldrT="[Текст]" custT="1"/>
      <dgm:spPr>
        <a:solidFill>
          <a:srgbClr val="FF00FF"/>
        </a:solidFill>
        <a:effectLst>
          <a:softEdge rad="63500"/>
        </a:effectLst>
      </dgm:spPr>
      <dgm:t>
        <a:bodyPr/>
        <a:lstStyle/>
        <a:p>
          <a:r>
            <a:rPr lang="ru-RU" sz="1400" b="1" dirty="0" smtClean="0">
              <a:solidFill>
                <a:srgbClr val="0000FF"/>
              </a:solidFill>
            </a:rPr>
            <a:t>Учебно-воспитательная работа</a:t>
          </a:r>
          <a:endParaRPr lang="ru-RU" sz="1400" b="1" dirty="0">
            <a:solidFill>
              <a:srgbClr val="0000FF"/>
            </a:solidFill>
          </a:endParaRPr>
        </a:p>
      </dgm:t>
    </dgm:pt>
    <dgm:pt modelId="{9B6969D9-A952-4683-8160-7713B4843854}" type="sibTrans" cxnId="{1BB99007-F0DB-4651-A9CF-57E1117137A4}">
      <dgm:prSet/>
      <dgm:spPr/>
      <dgm:t>
        <a:bodyPr/>
        <a:lstStyle/>
        <a:p>
          <a:endParaRPr lang="ru-RU"/>
        </a:p>
      </dgm:t>
    </dgm:pt>
    <dgm:pt modelId="{5BC5F14C-7C6A-4B97-BD0D-593FA80D03A4}" type="parTrans" cxnId="{1BB99007-F0DB-4651-A9CF-57E1117137A4}">
      <dgm:prSet/>
      <dgm:spPr/>
      <dgm:t>
        <a:bodyPr/>
        <a:lstStyle/>
        <a:p>
          <a:endParaRPr lang="ru-RU"/>
        </a:p>
      </dgm:t>
    </dgm:pt>
    <dgm:pt modelId="{32339E80-A2D0-41C1-A1AB-E6A8AA2491AB}" type="pres">
      <dgm:prSet presAssocID="{325B45DB-CE64-4FDC-B180-781D1A0993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1EE0D7-2D5A-499B-B60F-419A32C57B20}" type="pres">
      <dgm:prSet presAssocID="{CF2852BC-8420-434B-AEC8-1D9BD54DE299}" presName="linNode" presStyleCnt="0"/>
      <dgm:spPr/>
    </dgm:pt>
    <dgm:pt modelId="{A91AE876-6CD6-45A0-9437-57BA0662241B}" type="pres">
      <dgm:prSet presAssocID="{CF2852BC-8420-434B-AEC8-1D9BD54DE299}" presName="parentText" presStyleLbl="node1" presStyleIdx="0" presStyleCnt="5" custScaleY="5758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D13EDE-7BD8-4DDA-BC72-CE8AB6D7C94B}" type="pres">
      <dgm:prSet presAssocID="{CF2852BC-8420-434B-AEC8-1D9BD54DE299}" presName="descendantText" presStyleLbl="alignAccFollowNode1" presStyleIdx="0" presStyleCnt="4" custScaleY="628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77C908-0035-48E9-85B6-651ED1BB5E19}" type="pres">
      <dgm:prSet presAssocID="{930F4858-265C-4149-8863-977A3F0F886C}" presName="sp" presStyleCnt="0"/>
      <dgm:spPr/>
    </dgm:pt>
    <dgm:pt modelId="{774D7FD7-1B3C-4AFB-8F69-232A405E6B05}" type="pres">
      <dgm:prSet presAssocID="{126F3E2D-D368-4F0F-8096-1303D695DBA1}" presName="linNode" presStyleCnt="0"/>
      <dgm:spPr/>
    </dgm:pt>
    <dgm:pt modelId="{86CA851A-779F-4316-8829-FC1E2F7EB608}" type="pres">
      <dgm:prSet presAssocID="{126F3E2D-D368-4F0F-8096-1303D695DBA1}" presName="parentText" presStyleLbl="node1" presStyleIdx="1" presStyleCnt="5" custScaleY="500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1F1FF6-37B5-460F-867A-B1AB4AFE197B}" type="pres">
      <dgm:prSet presAssocID="{126F3E2D-D368-4F0F-8096-1303D695DBA1}" presName="descendantText" presStyleLbl="alignAccFollowNode1" presStyleIdx="1" presStyleCnt="4" custScaleY="704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9BABAB-3C3F-4F1B-82CA-CEEEBA41C35F}" type="pres">
      <dgm:prSet presAssocID="{4B17D0CB-662B-4F0A-81BF-65C63A5E594E}" presName="sp" presStyleCnt="0"/>
      <dgm:spPr/>
    </dgm:pt>
    <dgm:pt modelId="{9241FBD5-E63D-4EE5-BFBF-A4442FFECD86}" type="pres">
      <dgm:prSet presAssocID="{64457AB5-3468-4CD3-8822-44C77BCB3EF8}" presName="linNode" presStyleCnt="0"/>
      <dgm:spPr/>
    </dgm:pt>
    <dgm:pt modelId="{B147D73E-DA6B-4C4D-83ED-75C1C2145244}" type="pres">
      <dgm:prSet presAssocID="{64457AB5-3468-4CD3-8822-44C77BCB3EF8}" presName="parentText" presStyleLbl="node1" presStyleIdx="2" presStyleCnt="5" custScaleY="50468" custLinFactNeighborY="-2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6B10F5-5510-4DE2-BCAF-C2A1920149C8}" type="pres">
      <dgm:prSet presAssocID="{64457AB5-3468-4CD3-8822-44C77BCB3EF8}" presName="descendantText" presStyleLbl="alignAccFollowNode1" presStyleIdx="2" presStyleCnt="4" custScaleX="100098" custScaleY="61271" custLinFactNeighborX="-2021" custLinFactNeighborY="678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FBC695-CFB2-4E79-AB9B-38FB4157245A}" type="pres">
      <dgm:prSet presAssocID="{C71AB049-0449-4D1A-86A2-CB5AECFC78D8}" presName="sp" presStyleCnt="0"/>
      <dgm:spPr/>
    </dgm:pt>
    <dgm:pt modelId="{DDF1232E-D38F-4408-B1BB-4543A78CE02F}" type="pres">
      <dgm:prSet presAssocID="{2F7D3F44-01BF-469A-96AB-692DD35C1255}" presName="linNode" presStyleCnt="0"/>
      <dgm:spPr/>
    </dgm:pt>
    <dgm:pt modelId="{9CDF31E5-8962-4B56-903D-73663DBD8005}" type="pres">
      <dgm:prSet presAssocID="{2F7D3F44-01BF-469A-96AB-692DD35C1255}" presName="parentText" presStyleLbl="node1" presStyleIdx="3" presStyleCnt="5" custScaleY="35554" custLinFactNeighborY="-4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CB1CB4-A19B-4D94-9D04-F36970F63DC6}" type="pres">
      <dgm:prSet presAssocID="{AE039576-2B89-4FB7-AD58-71FE6AB4EAC6}" presName="sp" presStyleCnt="0"/>
      <dgm:spPr/>
    </dgm:pt>
    <dgm:pt modelId="{3949F13A-1775-486D-8D15-1F69D0FEF5E9}" type="pres">
      <dgm:prSet presAssocID="{837E98E2-0FFD-4B0D-9AF7-02D95079D64A}" presName="linNode" presStyleCnt="0"/>
      <dgm:spPr/>
    </dgm:pt>
    <dgm:pt modelId="{50864BF3-0277-40AB-88A9-4D486DF5A2E1}" type="pres">
      <dgm:prSet presAssocID="{837E98E2-0FFD-4B0D-9AF7-02D95079D64A}" presName="parentText" presStyleLbl="node1" presStyleIdx="4" presStyleCnt="5" custScaleX="94709" custScaleY="3277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9D13DF-7438-4A3E-8990-6FD96A81CB7D}" type="pres">
      <dgm:prSet presAssocID="{837E98E2-0FFD-4B0D-9AF7-02D95079D64A}" presName="descendantText" presStyleLbl="alignAccFollowNode1" presStyleIdx="3" presStyleCnt="4" custScaleY="60510" custLinFactY="-19367" custLinFactNeighborX="582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AC4765-3603-416F-9932-48B8EC6CCC4E}" type="presOf" srcId="{D37EBFEC-D805-411F-9228-9C1D1E4B2109}" destId="{F01F1FF6-37B5-460F-867A-B1AB4AFE197B}" srcOrd="0" destOrd="4" presId="urn:microsoft.com/office/officeart/2005/8/layout/vList5"/>
    <dgm:cxn modelId="{6471B80D-7D78-4FCE-AA0C-E7ECD5DC457E}" type="presOf" srcId="{CB98702B-B223-464E-922B-680283D8FD70}" destId="{D26B10F5-5510-4DE2-BCAF-C2A1920149C8}" srcOrd="0" destOrd="3" presId="urn:microsoft.com/office/officeart/2005/8/layout/vList5"/>
    <dgm:cxn modelId="{25CDA738-72F7-41B3-9A0B-B7E7AC7ED997}" type="presOf" srcId="{126F3E2D-D368-4F0F-8096-1303D695DBA1}" destId="{86CA851A-779F-4316-8829-FC1E2F7EB608}" srcOrd="0" destOrd="0" presId="urn:microsoft.com/office/officeart/2005/8/layout/vList5"/>
    <dgm:cxn modelId="{517028A0-A191-4607-AF25-F8207188D702}" srcId="{64457AB5-3468-4CD3-8822-44C77BCB3EF8}" destId="{36E87F2D-DC4C-4C27-A229-2EE81DAB8941}" srcOrd="5" destOrd="0" parTransId="{B8D1A3B6-7104-4094-B962-16EFEE7A1AA6}" sibTransId="{75B2944A-C6F5-4660-93C3-157768474E3A}"/>
    <dgm:cxn modelId="{502DC0C4-765F-47AB-8389-AFB26B7765FF}" type="presOf" srcId="{A19A71AD-33A5-40E1-98C3-AE7621DF69D9}" destId="{249D13DF-7438-4A3E-8990-6FD96A81CB7D}" srcOrd="0" destOrd="3" presId="urn:microsoft.com/office/officeart/2005/8/layout/vList5"/>
    <dgm:cxn modelId="{3FD2F764-4B71-4FD0-AF60-AC0F24904634}" srcId="{CF2852BC-8420-434B-AEC8-1D9BD54DE299}" destId="{356FC6D1-C6E4-46F0-9038-831562F1C6B0}" srcOrd="0" destOrd="0" parTransId="{1DEE90E1-C117-437F-959D-E09598B48B99}" sibTransId="{1EDC38BB-29EE-4DD5-BAA0-D917F1095089}"/>
    <dgm:cxn modelId="{75E29740-B586-4BC8-82DC-BDE41DC408C2}" type="presOf" srcId="{8D7552C7-7277-4D80-BA93-5888FD761C7B}" destId="{249D13DF-7438-4A3E-8990-6FD96A81CB7D}" srcOrd="0" destOrd="2" presId="urn:microsoft.com/office/officeart/2005/8/layout/vList5"/>
    <dgm:cxn modelId="{D8C4A46A-D271-4A49-BC0C-1B67AD17DBB7}" srcId="{126F3E2D-D368-4F0F-8096-1303D695DBA1}" destId="{13267BAE-2E1E-449C-AF71-FEE27B8FB1AA}" srcOrd="0" destOrd="0" parTransId="{E23004F2-ED0B-4283-86E5-D7956A562798}" sibTransId="{B37D0338-50CE-431F-8BA6-7B88F6FC9DDF}"/>
    <dgm:cxn modelId="{21010388-7DC0-44CA-850F-8BFDB8891ABE}" type="presOf" srcId="{6C5021BA-FFFB-4250-BB81-F0C802B6CB7A}" destId="{D26B10F5-5510-4DE2-BCAF-C2A1920149C8}" srcOrd="0" destOrd="0" presId="urn:microsoft.com/office/officeart/2005/8/layout/vList5"/>
    <dgm:cxn modelId="{89D97048-9708-4B8E-A29D-20458746F333}" type="presOf" srcId="{8E0E7BE9-DE2C-4ED7-9738-2B0939A3EE79}" destId="{249D13DF-7438-4A3E-8990-6FD96A81CB7D}" srcOrd="0" destOrd="0" presId="urn:microsoft.com/office/officeart/2005/8/layout/vList5"/>
    <dgm:cxn modelId="{E94F2442-CB66-4A98-B76D-C903B8BA383B}" srcId="{64457AB5-3468-4CD3-8822-44C77BCB3EF8}" destId="{D11A3B2A-62EF-4D0B-9A1A-3D3B3F3FAE46}" srcOrd="4" destOrd="0" parTransId="{5DF322CB-9397-4996-AD7E-C5D770E2887B}" sibTransId="{E3B9A61B-9194-4DF5-A9F5-A83E0FC3BC5D}"/>
    <dgm:cxn modelId="{42A997BD-C1AB-4B4E-BC8E-15F5F1C0A879}" srcId="{64457AB5-3468-4CD3-8822-44C77BCB3EF8}" destId="{15C6AC82-8792-420F-898C-FDA234B9D197}" srcOrd="1" destOrd="0" parTransId="{9A2B0603-52CB-484F-8D1D-7697B8FE264E}" sibTransId="{E66A7D55-85FB-48B3-B438-87E29FC76BCD}"/>
    <dgm:cxn modelId="{536A1129-BD22-4A69-9593-9A10DD0990AF}" srcId="{64457AB5-3468-4CD3-8822-44C77BCB3EF8}" destId="{6C5021BA-FFFB-4250-BB81-F0C802B6CB7A}" srcOrd="0" destOrd="0" parTransId="{7E431B1E-C55E-4674-AD10-B11D6C100595}" sibTransId="{A1668009-E635-4B36-9CAC-76C278134363}"/>
    <dgm:cxn modelId="{4BFD59A4-3170-4535-B4A2-7BF1D508E2C8}" type="presOf" srcId="{0EA928E0-4106-45DD-AAA7-C7D300324B76}" destId="{F01F1FF6-37B5-460F-867A-B1AB4AFE197B}" srcOrd="0" destOrd="3" presId="urn:microsoft.com/office/officeart/2005/8/layout/vList5"/>
    <dgm:cxn modelId="{716652C6-8057-4292-BA6F-654D214B673F}" srcId="{126F3E2D-D368-4F0F-8096-1303D695DBA1}" destId="{AC08B55E-B043-498F-AD7D-89FDFC523A2E}" srcOrd="1" destOrd="0" parTransId="{EDB1FFF3-0ED5-4831-B6DB-1709C544C991}" sibTransId="{8FC2ADF0-91B9-4FDF-ADDC-2351A5F23154}"/>
    <dgm:cxn modelId="{1BB99007-F0DB-4651-A9CF-57E1117137A4}" srcId="{325B45DB-CE64-4FDC-B180-781D1A099306}" destId="{837E98E2-0FFD-4B0D-9AF7-02D95079D64A}" srcOrd="4" destOrd="0" parTransId="{5BC5F14C-7C6A-4B97-BD0D-593FA80D03A4}" sibTransId="{9B6969D9-A952-4683-8160-7713B4843854}"/>
    <dgm:cxn modelId="{EB9458C9-8989-4A13-8CC0-810A1B640B44}" srcId="{325B45DB-CE64-4FDC-B180-781D1A099306}" destId="{2F7D3F44-01BF-469A-96AB-692DD35C1255}" srcOrd="3" destOrd="0" parTransId="{0C3E3AC6-6C68-4149-8BFA-9B6B0EDCF4AD}" sibTransId="{AE039576-2B89-4FB7-AD58-71FE6AB4EAC6}"/>
    <dgm:cxn modelId="{7F50CC15-0904-49F7-B8BF-F7717FE8B0A2}" srcId="{64457AB5-3468-4CD3-8822-44C77BCB3EF8}" destId="{CB98702B-B223-464E-922B-680283D8FD70}" srcOrd="3" destOrd="0" parTransId="{0124E0F9-AC4B-48EC-9D3A-6FBCB319F7BB}" sibTransId="{B835F5D5-9FA8-46E9-91CC-5D5925C8AF43}"/>
    <dgm:cxn modelId="{2C7B2829-AF18-4BCB-B95F-7F273709ECBC}" type="presOf" srcId="{B1CCFFA9-1FA9-440F-A9A7-F8CEE995BB41}" destId="{8ED13EDE-7BD8-4DDA-BC72-CE8AB6D7C94B}" srcOrd="0" destOrd="3" presId="urn:microsoft.com/office/officeart/2005/8/layout/vList5"/>
    <dgm:cxn modelId="{122B036E-29CF-483C-BD28-8FD14B63A209}" srcId="{CF2852BC-8420-434B-AEC8-1D9BD54DE299}" destId="{D54355A6-B694-49FE-8D00-0125CBCD2B2D}" srcOrd="1" destOrd="0" parTransId="{6AE798D8-FFED-4781-A34D-D9556E356496}" sibTransId="{B6940D2A-2BC2-46E8-8753-264B8F0B446B}"/>
    <dgm:cxn modelId="{03FA6A54-A1EE-44C2-9DEA-3EA4370ED99E}" type="presOf" srcId="{F5EE8224-6460-4811-9AFC-EFCC4442D594}" destId="{249D13DF-7438-4A3E-8990-6FD96A81CB7D}" srcOrd="0" destOrd="4" presId="urn:microsoft.com/office/officeart/2005/8/layout/vList5"/>
    <dgm:cxn modelId="{065F865B-43F6-4448-8256-F957E2CA3F17}" type="presOf" srcId="{AC08B55E-B043-498F-AD7D-89FDFC523A2E}" destId="{F01F1FF6-37B5-460F-867A-B1AB4AFE197B}" srcOrd="0" destOrd="1" presId="urn:microsoft.com/office/officeart/2005/8/layout/vList5"/>
    <dgm:cxn modelId="{DC91B4CA-95F1-4F39-9D4A-163D61672392}" srcId="{325B45DB-CE64-4FDC-B180-781D1A099306}" destId="{CF2852BC-8420-434B-AEC8-1D9BD54DE299}" srcOrd="0" destOrd="0" parTransId="{B8140B7D-C6DE-481C-9A19-EC31B367B5B1}" sibTransId="{930F4858-265C-4149-8863-977A3F0F886C}"/>
    <dgm:cxn modelId="{6CA766EA-A750-4C79-A10C-13988C0F1782}" srcId="{64457AB5-3468-4CD3-8822-44C77BCB3EF8}" destId="{6E9009C4-4532-4EFF-8747-40A6FEE43C4F}" srcOrd="2" destOrd="0" parTransId="{53B6AAD7-31DE-420F-9AFC-12F744997B1B}" sibTransId="{52B45CCF-7295-4F35-86E0-5578B8110138}"/>
    <dgm:cxn modelId="{F88CE9D2-2ED2-4EEB-AB61-3EE0A93D35B9}" srcId="{837E98E2-0FFD-4B0D-9AF7-02D95079D64A}" destId="{F5EE8224-6460-4811-9AFC-EFCC4442D594}" srcOrd="4" destOrd="0" parTransId="{FEB4BA37-3EBA-4E84-83CB-D317A8D66D37}" sibTransId="{2CBA552D-04B7-4CEA-83A7-8D8F5A6257AE}"/>
    <dgm:cxn modelId="{74CF5AC8-17A9-45D7-9383-944DCA00B718}" type="presOf" srcId="{D63541BC-3636-431F-A121-B3D59EF1455B}" destId="{8ED13EDE-7BD8-4DDA-BC72-CE8AB6D7C94B}" srcOrd="0" destOrd="2" presId="urn:microsoft.com/office/officeart/2005/8/layout/vList5"/>
    <dgm:cxn modelId="{3AD7D90D-730B-41DF-BCE4-FB4198B8B913}" type="presOf" srcId="{A98574C5-D353-4EE0-AE88-0E629E4B5074}" destId="{F01F1FF6-37B5-460F-867A-B1AB4AFE197B}" srcOrd="0" destOrd="2" presId="urn:microsoft.com/office/officeart/2005/8/layout/vList5"/>
    <dgm:cxn modelId="{2D39CE7B-DC8D-49FA-B430-3F66A87F445A}" type="presOf" srcId="{D11A3B2A-62EF-4D0B-9A1A-3D3B3F3FAE46}" destId="{D26B10F5-5510-4DE2-BCAF-C2A1920149C8}" srcOrd="0" destOrd="4" presId="urn:microsoft.com/office/officeart/2005/8/layout/vList5"/>
    <dgm:cxn modelId="{7B35B2BD-D70D-45B3-A106-1E5D1A4D9FF1}" type="presOf" srcId="{2F7D3F44-01BF-469A-96AB-692DD35C1255}" destId="{9CDF31E5-8962-4B56-903D-73663DBD8005}" srcOrd="0" destOrd="0" presId="urn:microsoft.com/office/officeart/2005/8/layout/vList5"/>
    <dgm:cxn modelId="{429DEF1E-0B73-4936-A2CE-0C5B757D268D}" srcId="{325B45DB-CE64-4FDC-B180-781D1A099306}" destId="{126F3E2D-D368-4F0F-8096-1303D695DBA1}" srcOrd="1" destOrd="0" parTransId="{4DA06AFB-6517-4FAF-91E3-A77D7192A100}" sibTransId="{4B17D0CB-662B-4F0A-81BF-65C63A5E594E}"/>
    <dgm:cxn modelId="{0F4AE72D-9F00-4B45-B27C-C0097DC88C4F}" srcId="{837E98E2-0FFD-4B0D-9AF7-02D95079D64A}" destId="{A19A71AD-33A5-40E1-98C3-AE7621DF69D9}" srcOrd="3" destOrd="0" parTransId="{5EB84B60-2111-4FFD-AA78-2B223F71429C}" sibTransId="{BEB8D1C8-77F9-40ED-ABAF-3CA22078B24F}"/>
    <dgm:cxn modelId="{AEE7E454-82A5-4917-8F38-CBDFBC8DEFDA}" type="presOf" srcId="{64457AB5-3468-4CD3-8822-44C77BCB3EF8}" destId="{B147D73E-DA6B-4C4D-83ED-75C1C2145244}" srcOrd="0" destOrd="0" presId="urn:microsoft.com/office/officeart/2005/8/layout/vList5"/>
    <dgm:cxn modelId="{38BB49C6-3A70-48DE-B071-E092C45F14A7}" type="presOf" srcId="{36E87F2D-DC4C-4C27-A229-2EE81DAB8941}" destId="{D26B10F5-5510-4DE2-BCAF-C2A1920149C8}" srcOrd="0" destOrd="5" presId="urn:microsoft.com/office/officeart/2005/8/layout/vList5"/>
    <dgm:cxn modelId="{AED8DD68-BE48-4974-BAB0-3657F373F702}" type="presOf" srcId="{15C6AC82-8792-420F-898C-FDA234B9D197}" destId="{D26B10F5-5510-4DE2-BCAF-C2A1920149C8}" srcOrd="0" destOrd="1" presId="urn:microsoft.com/office/officeart/2005/8/layout/vList5"/>
    <dgm:cxn modelId="{CE79F205-0429-440E-B831-8430D60A6D07}" type="presOf" srcId="{837E98E2-0FFD-4B0D-9AF7-02D95079D64A}" destId="{50864BF3-0277-40AB-88A9-4D486DF5A2E1}" srcOrd="0" destOrd="0" presId="urn:microsoft.com/office/officeart/2005/8/layout/vList5"/>
    <dgm:cxn modelId="{E9B083FF-D3D7-44C7-B039-596091162925}" type="presOf" srcId="{325B45DB-CE64-4FDC-B180-781D1A099306}" destId="{32339E80-A2D0-41C1-A1AB-E6A8AA2491AB}" srcOrd="0" destOrd="0" presId="urn:microsoft.com/office/officeart/2005/8/layout/vList5"/>
    <dgm:cxn modelId="{3827010D-6733-4746-AB1D-A7FCE5DBB71F}" srcId="{837E98E2-0FFD-4B0D-9AF7-02D95079D64A}" destId="{D4A19D47-0E51-4CB1-8B93-58E4C0F96620}" srcOrd="1" destOrd="0" parTransId="{3FF3C4F7-70A5-4E72-9DFC-FEBC192986B2}" sibTransId="{904EA7DB-F018-454E-829F-875F82DDA71E}"/>
    <dgm:cxn modelId="{0423E3E6-EA57-4C9F-A7D5-BEA5A742D8E4}" type="presOf" srcId="{356FC6D1-C6E4-46F0-9038-831562F1C6B0}" destId="{8ED13EDE-7BD8-4DDA-BC72-CE8AB6D7C94B}" srcOrd="0" destOrd="0" presId="urn:microsoft.com/office/officeart/2005/8/layout/vList5"/>
    <dgm:cxn modelId="{4D5B9676-B4B1-4BB0-8A13-E059FCAB25AE}" srcId="{126F3E2D-D368-4F0F-8096-1303D695DBA1}" destId="{A98574C5-D353-4EE0-AE88-0E629E4B5074}" srcOrd="2" destOrd="0" parTransId="{5914531D-60A1-4234-AA07-86BD3B21BFCF}" sibTransId="{DD783A76-C356-468A-BB1D-27B722495A7E}"/>
    <dgm:cxn modelId="{BA6B2AD3-1FF9-4EBC-9882-B8778D1A4ECA}" type="presOf" srcId="{D54355A6-B694-49FE-8D00-0125CBCD2B2D}" destId="{8ED13EDE-7BD8-4DDA-BC72-CE8AB6D7C94B}" srcOrd="0" destOrd="1" presId="urn:microsoft.com/office/officeart/2005/8/layout/vList5"/>
    <dgm:cxn modelId="{8A5C2F2F-278A-4FA1-A762-467C50DCD223}" srcId="{837E98E2-0FFD-4B0D-9AF7-02D95079D64A}" destId="{8E0E7BE9-DE2C-4ED7-9738-2B0939A3EE79}" srcOrd="0" destOrd="0" parTransId="{F6D74CFC-F362-45D6-91B7-B2474D30DE01}" sibTransId="{8321019C-011F-4651-BD43-61893577EA1D}"/>
    <dgm:cxn modelId="{5F6B1BB4-90A2-4AE1-945E-644FE20CCEE4}" type="presOf" srcId="{13267BAE-2E1E-449C-AF71-FEE27B8FB1AA}" destId="{F01F1FF6-37B5-460F-867A-B1AB4AFE197B}" srcOrd="0" destOrd="0" presId="urn:microsoft.com/office/officeart/2005/8/layout/vList5"/>
    <dgm:cxn modelId="{83021C14-AF69-469C-848E-7E4EE6F83F16}" type="presOf" srcId="{CF2852BC-8420-434B-AEC8-1D9BD54DE299}" destId="{A91AE876-6CD6-45A0-9437-57BA0662241B}" srcOrd="0" destOrd="0" presId="urn:microsoft.com/office/officeart/2005/8/layout/vList5"/>
    <dgm:cxn modelId="{3C1D6BB5-1D2D-473F-88B3-E4DF54EE0F3C}" srcId="{126F3E2D-D368-4F0F-8096-1303D695DBA1}" destId="{0EA928E0-4106-45DD-AAA7-C7D300324B76}" srcOrd="3" destOrd="0" parTransId="{060986A0-2008-4936-AD98-C871C93B4482}" sibTransId="{F00A112C-F7BC-498F-B520-DF36524B63F5}"/>
    <dgm:cxn modelId="{788E449B-17D4-4C99-AB3A-6F324F666BDE}" srcId="{325B45DB-CE64-4FDC-B180-781D1A099306}" destId="{64457AB5-3468-4CD3-8822-44C77BCB3EF8}" srcOrd="2" destOrd="0" parTransId="{63C5F9D8-F270-42E6-9B20-19D913C0DA59}" sibTransId="{C71AB049-0449-4D1A-86A2-CB5AECFC78D8}"/>
    <dgm:cxn modelId="{77F87C4B-DC29-4856-AE42-56C35363846B}" srcId="{126F3E2D-D368-4F0F-8096-1303D695DBA1}" destId="{D37EBFEC-D805-411F-9228-9C1D1E4B2109}" srcOrd="4" destOrd="0" parTransId="{FE968EC3-8F26-4729-A1E7-2DB9F71703A9}" sibTransId="{A884702B-F38F-46E3-9E99-1A959225801F}"/>
    <dgm:cxn modelId="{2E8910B0-BFAE-4D0B-9ECC-4E8571A78C20}" srcId="{CF2852BC-8420-434B-AEC8-1D9BD54DE299}" destId="{D63541BC-3636-431F-A121-B3D59EF1455B}" srcOrd="2" destOrd="0" parTransId="{B6F54E98-D5D4-43EC-8DAF-D894A3C0DAFB}" sibTransId="{11AF81D4-0F14-498E-AE25-4812F448C8D1}"/>
    <dgm:cxn modelId="{97ED6EB3-AE96-4110-A5B1-D37909622CCF}" srcId="{837E98E2-0FFD-4B0D-9AF7-02D95079D64A}" destId="{8D7552C7-7277-4D80-BA93-5888FD761C7B}" srcOrd="2" destOrd="0" parTransId="{66146B4C-4887-42F8-8197-5CAAE278FD0F}" sibTransId="{5DB626E1-5B35-452F-8414-94C90386481D}"/>
    <dgm:cxn modelId="{1A867107-4D25-4688-A1C2-170DAA634058}" type="presOf" srcId="{6E9009C4-4532-4EFF-8747-40A6FEE43C4F}" destId="{D26B10F5-5510-4DE2-BCAF-C2A1920149C8}" srcOrd="0" destOrd="2" presId="urn:microsoft.com/office/officeart/2005/8/layout/vList5"/>
    <dgm:cxn modelId="{1EC699D7-CD49-4BEE-BA93-C4B5EFD1BD37}" srcId="{CF2852BC-8420-434B-AEC8-1D9BD54DE299}" destId="{B1CCFFA9-1FA9-440F-A9A7-F8CEE995BB41}" srcOrd="3" destOrd="0" parTransId="{382C1D96-1391-4B9D-9F80-17D0EDCDE018}" sibTransId="{E0A3F7B3-B90B-4605-AA02-0B22225DD7CC}"/>
    <dgm:cxn modelId="{C6FDED9B-1BE2-4FDE-9CEF-096E69012FAC}" type="presOf" srcId="{D4A19D47-0E51-4CB1-8B93-58E4C0F96620}" destId="{249D13DF-7438-4A3E-8990-6FD96A81CB7D}" srcOrd="0" destOrd="1" presId="urn:microsoft.com/office/officeart/2005/8/layout/vList5"/>
    <dgm:cxn modelId="{3E790D94-4FC7-442E-A225-98461586ADC2}" type="presParOf" srcId="{32339E80-A2D0-41C1-A1AB-E6A8AA2491AB}" destId="{2A1EE0D7-2D5A-499B-B60F-419A32C57B20}" srcOrd="0" destOrd="0" presId="urn:microsoft.com/office/officeart/2005/8/layout/vList5"/>
    <dgm:cxn modelId="{746DCB27-B339-43AA-BF61-E132B9528AA0}" type="presParOf" srcId="{2A1EE0D7-2D5A-499B-B60F-419A32C57B20}" destId="{A91AE876-6CD6-45A0-9437-57BA0662241B}" srcOrd="0" destOrd="0" presId="urn:microsoft.com/office/officeart/2005/8/layout/vList5"/>
    <dgm:cxn modelId="{9E1D3071-2F61-4FBA-8757-33246F7C744F}" type="presParOf" srcId="{2A1EE0D7-2D5A-499B-B60F-419A32C57B20}" destId="{8ED13EDE-7BD8-4DDA-BC72-CE8AB6D7C94B}" srcOrd="1" destOrd="0" presId="urn:microsoft.com/office/officeart/2005/8/layout/vList5"/>
    <dgm:cxn modelId="{88AD956B-0235-4719-AA5B-29C3A3EB560D}" type="presParOf" srcId="{32339E80-A2D0-41C1-A1AB-E6A8AA2491AB}" destId="{7377C908-0035-48E9-85B6-651ED1BB5E19}" srcOrd="1" destOrd="0" presId="urn:microsoft.com/office/officeart/2005/8/layout/vList5"/>
    <dgm:cxn modelId="{EBAECFB1-1A0D-436B-B55D-D3C8A76656D4}" type="presParOf" srcId="{32339E80-A2D0-41C1-A1AB-E6A8AA2491AB}" destId="{774D7FD7-1B3C-4AFB-8F69-232A405E6B05}" srcOrd="2" destOrd="0" presId="urn:microsoft.com/office/officeart/2005/8/layout/vList5"/>
    <dgm:cxn modelId="{972D62EA-3F94-4C71-BAF4-AA0E23D80C19}" type="presParOf" srcId="{774D7FD7-1B3C-4AFB-8F69-232A405E6B05}" destId="{86CA851A-779F-4316-8829-FC1E2F7EB608}" srcOrd="0" destOrd="0" presId="urn:microsoft.com/office/officeart/2005/8/layout/vList5"/>
    <dgm:cxn modelId="{9163603F-96FB-4A6F-906B-DCF52650F0AB}" type="presParOf" srcId="{774D7FD7-1B3C-4AFB-8F69-232A405E6B05}" destId="{F01F1FF6-37B5-460F-867A-B1AB4AFE197B}" srcOrd="1" destOrd="0" presId="urn:microsoft.com/office/officeart/2005/8/layout/vList5"/>
    <dgm:cxn modelId="{64D67F29-399E-4750-89D2-348AAC0BE975}" type="presParOf" srcId="{32339E80-A2D0-41C1-A1AB-E6A8AA2491AB}" destId="{029BABAB-3C3F-4F1B-82CA-CEEEBA41C35F}" srcOrd="3" destOrd="0" presId="urn:microsoft.com/office/officeart/2005/8/layout/vList5"/>
    <dgm:cxn modelId="{F41E485F-B3E8-43F2-A996-9A57918C9FF0}" type="presParOf" srcId="{32339E80-A2D0-41C1-A1AB-E6A8AA2491AB}" destId="{9241FBD5-E63D-4EE5-BFBF-A4442FFECD86}" srcOrd="4" destOrd="0" presId="urn:microsoft.com/office/officeart/2005/8/layout/vList5"/>
    <dgm:cxn modelId="{A6FEF8CF-F42A-4C36-9461-EDAE93A3EACF}" type="presParOf" srcId="{9241FBD5-E63D-4EE5-BFBF-A4442FFECD86}" destId="{B147D73E-DA6B-4C4D-83ED-75C1C2145244}" srcOrd="0" destOrd="0" presId="urn:microsoft.com/office/officeart/2005/8/layout/vList5"/>
    <dgm:cxn modelId="{ACF36390-4810-4B8D-9C6E-56F0D6E0813F}" type="presParOf" srcId="{9241FBD5-E63D-4EE5-BFBF-A4442FFECD86}" destId="{D26B10F5-5510-4DE2-BCAF-C2A1920149C8}" srcOrd="1" destOrd="0" presId="urn:microsoft.com/office/officeart/2005/8/layout/vList5"/>
    <dgm:cxn modelId="{D20BCFCA-0116-4EC1-987C-429E0A1127A8}" type="presParOf" srcId="{32339E80-A2D0-41C1-A1AB-E6A8AA2491AB}" destId="{8EFBC695-CFB2-4E79-AB9B-38FB4157245A}" srcOrd="5" destOrd="0" presId="urn:microsoft.com/office/officeart/2005/8/layout/vList5"/>
    <dgm:cxn modelId="{E659B26B-BBD6-422B-9515-E9311A474436}" type="presParOf" srcId="{32339E80-A2D0-41C1-A1AB-E6A8AA2491AB}" destId="{DDF1232E-D38F-4408-B1BB-4543A78CE02F}" srcOrd="6" destOrd="0" presId="urn:microsoft.com/office/officeart/2005/8/layout/vList5"/>
    <dgm:cxn modelId="{36291613-BE54-4D56-9CF9-C1E779670931}" type="presParOf" srcId="{DDF1232E-D38F-4408-B1BB-4543A78CE02F}" destId="{9CDF31E5-8962-4B56-903D-73663DBD8005}" srcOrd="0" destOrd="0" presId="urn:microsoft.com/office/officeart/2005/8/layout/vList5"/>
    <dgm:cxn modelId="{A0CBECC3-D5BE-4B68-A009-25B8EBE62F29}" type="presParOf" srcId="{32339E80-A2D0-41C1-A1AB-E6A8AA2491AB}" destId="{CDCB1CB4-A19B-4D94-9D04-F36970F63DC6}" srcOrd="7" destOrd="0" presId="urn:microsoft.com/office/officeart/2005/8/layout/vList5"/>
    <dgm:cxn modelId="{7B148D8A-88B2-4247-AE6E-9E3E8EFE81D7}" type="presParOf" srcId="{32339E80-A2D0-41C1-A1AB-E6A8AA2491AB}" destId="{3949F13A-1775-486D-8D15-1F69D0FEF5E9}" srcOrd="8" destOrd="0" presId="urn:microsoft.com/office/officeart/2005/8/layout/vList5"/>
    <dgm:cxn modelId="{35E64774-5A11-4A7E-9BAC-DBDCD179665A}" type="presParOf" srcId="{3949F13A-1775-486D-8D15-1F69D0FEF5E9}" destId="{50864BF3-0277-40AB-88A9-4D486DF5A2E1}" srcOrd="0" destOrd="0" presId="urn:microsoft.com/office/officeart/2005/8/layout/vList5"/>
    <dgm:cxn modelId="{94EEFD6B-858F-4DF7-B5CC-C29900D92970}" type="presParOf" srcId="{3949F13A-1775-486D-8D15-1F69D0FEF5E9}" destId="{249D13DF-7438-4A3E-8990-6FD96A81CB7D}" srcOrd="1" destOrd="0" presId="urn:microsoft.com/office/officeart/2005/8/layout/vList5"/>
  </dgm:cxnLst>
  <dgm:bg>
    <a:solidFill>
      <a:schemeClr val="accent5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61A126-BF12-4F9B-BCF4-6E7F687F76AE}">
      <dsp:nvSpPr>
        <dsp:cNvPr id="0" name=""/>
        <dsp:cNvSpPr/>
      </dsp:nvSpPr>
      <dsp:spPr>
        <a:xfrm>
          <a:off x="1468772" y="4063393"/>
          <a:ext cx="4550154" cy="1580208"/>
        </a:xfrm>
        <a:prstGeom prst="ellipse">
          <a:avLst/>
        </a:prstGeom>
        <a:solidFill>
          <a:srgbClr val="00FFFF">
            <a:alpha val="40000"/>
          </a:srgbClr>
        </a:solidFill>
        <a:ln w="57150" cap="flat" cmpd="sng" algn="ctr">
          <a:solidFill>
            <a:srgbClr val="00FFFF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524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7A61A6-A775-4B81-8D48-109B765D0859}">
      <dsp:nvSpPr>
        <dsp:cNvPr id="0" name=""/>
        <dsp:cNvSpPr/>
      </dsp:nvSpPr>
      <dsp:spPr>
        <a:xfrm>
          <a:off x="3357585" y="4000526"/>
          <a:ext cx="881812" cy="564360"/>
        </a:xfrm>
        <a:prstGeom prst="downArrow">
          <a:avLst/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DFE4BF-B4AB-4A20-BDEF-5CBF7D1EBE11}">
      <dsp:nvSpPr>
        <dsp:cNvPr id="0" name=""/>
        <dsp:cNvSpPr/>
      </dsp:nvSpPr>
      <dsp:spPr>
        <a:xfrm>
          <a:off x="1634144" y="4538361"/>
          <a:ext cx="4232701" cy="1058175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b="1" kern="1200" dirty="0" smtClean="0">
              <a:solidFill>
                <a:srgbClr val="00FFFF"/>
              </a:solidFill>
            </a:rPr>
            <a:t>ЗДОРОВЬЕ</a:t>
          </a:r>
          <a:endParaRPr lang="ru-RU" sz="3800" b="1" kern="1200" dirty="0">
            <a:solidFill>
              <a:srgbClr val="00FFFF"/>
            </a:solidFill>
          </a:endParaRPr>
        </a:p>
      </dsp:txBody>
      <dsp:txXfrm>
        <a:off x="1634144" y="4538361"/>
        <a:ext cx="4232701" cy="1058175"/>
      </dsp:txXfrm>
    </dsp:sp>
    <dsp:sp modelId="{1BCD016F-B62D-4FB8-B105-EA0338B4B4DC}">
      <dsp:nvSpPr>
        <dsp:cNvPr id="0" name=""/>
        <dsp:cNvSpPr/>
      </dsp:nvSpPr>
      <dsp:spPr>
        <a:xfrm>
          <a:off x="2143136" y="2071695"/>
          <a:ext cx="3405234" cy="1587263"/>
        </a:xfrm>
        <a:prstGeom prst="ellipse">
          <a:avLst/>
        </a:prstGeom>
        <a:solidFill>
          <a:srgbClr val="00CC00"/>
        </a:solidFill>
        <a:ln w="57150"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00FF"/>
              </a:solidFill>
            </a:rPr>
            <a:t>Социальное благополучие</a:t>
          </a:r>
          <a:endParaRPr lang="ru-RU" sz="2000" b="1" kern="1200" dirty="0">
            <a:solidFill>
              <a:srgbClr val="0000FF"/>
            </a:solidFill>
          </a:endParaRPr>
        </a:p>
      </dsp:txBody>
      <dsp:txXfrm>
        <a:off x="2143136" y="2071695"/>
        <a:ext cx="3405234" cy="1587263"/>
      </dsp:txXfrm>
    </dsp:sp>
    <dsp:sp modelId="{19D3AE95-71DC-4127-884F-3934CDB283C6}">
      <dsp:nvSpPr>
        <dsp:cNvPr id="0" name=""/>
        <dsp:cNvSpPr/>
      </dsp:nvSpPr>
      <dsp:spPr>
        <a:xfrm>
          <a:off x="857253" y="642948"/>
          <a:ext cx="3387108" cy="1587263"/>
        </a:xfrm>
        <a:prstGeom prst="ellipse">
          <a:avLst/>
        </a:prstGeom>
        <a:solidFill>
          <a:srgbClr val="9999FF"/>
        </a:solidFill>
        <a:ln w="57150">
          <a:solidFill>
            <a:srgbClr val="FF0000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00FF"/>
              </a:solidFill>
            </a:rPr>
            <a:t>Физическое благополучие</a:t>
          </a:r>
          <a:endParaRPr lang="ru-RU" sz="2000" b="1" kern="1200" dirty="0">
            <a:solidFill>
              <a:srgbClr val="0000FF"/>
            </a:solidFill>
          </a:endParaRPr>
        </a:p>
      </dsp:txBody>
      <dsp:txXfrm>
        <a:off x="857253" y="642948"/>
        <a:ext cx="3387108" cy="1587263"/>
      </dsp:txXfrm>
    </dsp:sp>
    <dsp:sp modelId="{6ACCEA23-1D16-4274-9584-7D9384D8D8EF}">
      <dsp:nvSpPr>
        <dsp:cNvPr id="0" name=""/>
        <dsp:cNvSpPr/>
      </dsp:nvSpPr>
      <dsp:spPr>
        <a:xfrm>
          <a:off x="3429020" y="642936"/>
          <a:ext cx="3467614" cy="1587263"/>
        </a:xfrm>
        <a:prstGeom prst="ellipse">
          <a:avLst/>
        </a:prstGeom>
        <a:solidFill>
          <a:srgbClr val="FF66FF"/>
        </a:solidFill>
        <a:ln w="57150">
          <a:solidFill>
            <a:srgbClr val="FF0000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00FF"/>
              </a:solidFill>
            </a:rPr>
            <a:t>Психическое благополучие</a:t>
          </a:r>
          <a:endParaRPr lang="ru-RU" sz="2000" b="1" kern="1200" dirty="0">
            <a:solidFill>
              <a:srgbClr val="0000FF"/>
            </a:solidFill>
          </a:endParaRPr>
        </a:p>
      </dsp:txBody>
      <dsp:txXfrm>
        <a:off x="3429020" y="642936"/>
        <a:ext cx="3467614" cy="1587263"/>
      </dsp:txXfrm>
    </dsp:sp>
    <dsp:sp modelId="{D78A2A6E-8F45-4DD8-9E46-BE3FCF672AFB}">
      <dsp:nvSpPr>
        <dsp:cNvPr id="0" name=""/>
        <dsp:cNvSpPr/>
      </dsp:nvSpPr>
      <dsp:spPr>
        <a:xfrm>
          <a:off x="278332" y="213500"/>
          <a:ext cx="7142740" cy="3903352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929F76-1048-4DFE-9109-04994EE8F253}">
      <dsp:nvSpPr>
        <dsp:cNvPr id="0" name=""/>
        <dsp:cNvSpPr/>
      </dsp:nvSpPr>
      <dsp:spPr>
        <a:xfrm>
          <a:off x="2786085" y="71442"/>
          <a:ext cx="1957431" cy="1075064"/>
        </a:xfrm>
        <a:prstGeom prst="ellipse">
          <a:avLst/>
        </a:prstGeom>
        <a:gradFill rotWithShape="1">
          <a:gsLst>
            <a:gs pos="0">
              <a:schemeClr val="accent5">
                <a:shade val="60000"/>
              </a:schemeClr>
            </a:gs>
            <a:gs pos="33000">
              <a:schemeClr val="accent5">
                <a:tint val="86500"/>
              </a:schemeClr>
            </a:gs>
            <a:gs pos="46750">
              <a:schemeClr val="accent5">
                <a:tint val="71000"/>
                <a:satMod val="112000"/>
              </a:schemeClr>
            </a:gs>
            <a:gs pos="53000">
              <a:schemeClr val="accent5">
                <a:tint val="71000"/>
                <a:satMod val="112000"/>
              </a:schemeClr>
            </a:gs>
            <a:gs pos="68000">
              <a:schemeClr val="accent5">
                <a:tint val="86000"/>
              </a:schemeClr>
            </a:gs>
            <a:gs pos="100000">
              <a:schemeClr val="accent5">
                <a:shade val="60000"/>
              </a:schemeClr>
            </a:gs>
          </a:gsLst>
          <a:lin ang="8350000" scaled="1"/>
        </a:grad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>
                  <a:lumMod val="95000"/>
                  <a:lumOff val="5000"/>
                </a:schemeClr>
              </a:solidFill>
              <a:latin typeface="Bookman Old Style" pitchFamily="18" charset="0"/>
            </a:rPr>
            <a:t>Рациональное питание</a:t>
          </a:r>
          <a:endParaRPr lang="ru-RU" sz="1400" kern="1200" dirty="0">
            <a:solidFill>
              <a:schemeClr val="bg1">
                <a:lumMod val="95000"/>
                <a:lumOff val="5000"/>
              </a:schemeClr>
            </a:solidFill>
            <a:latin typeface="Bookman Old Style" pitchFamily="18" charset="0"/>
          </a:endParaRPr>
        </a:p>
      </dsp:txBody>
      <dsp:txXfrm>
        <a:off x="2786085" y="71442"/>
        <a:ext cx="1957431" cy="1075064"/>
      </dsp:txXfrm>
    </dsp:sp>
    <dsp:sp modelId="{8F7EF07A-D1E6-41EC-95D0-24F662E7F50E}">
      <dsp:nvSpPr>
        <dsp:cNvPr id="0" name=""/>
        <dsp:cNvSpPr/>
      </dsp:nvSpPr>
      <dsp:spPr>
        <a:xfrm rot="1058097">
          <a:off x="4788629" y="830778"/>
          <a:ext cx="475065" cy="3583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058097">
        <a:off x="4788629" y="830778"/>
        <a:ext cx="475065" cy="358340"/>
      </dsp:txXfrm>
    </dsp:sp>
    <dsp:sp modelId="{75317D9F-E14E-41A3-81AD-E9977B3F1BF9}">
      <dsp:nvSpPr>
        <dsp:cNvPr id="0" name=""/>
        <dsp:cNvSpPr/>
      </dsp:nvSpPr>
      <dsp:spPr>
        <a:xfrm>
          <a:off x="5207611" y="1046267"/>
          <a:ext cx="1918996" cy="652753"/>
        </a:xfrm>
        <a:prstGeom prst="ellipse">
          <a:avLst/>
        </a:prstGeom>
        <a:solidFill>
          <a:srgbClr val="00FF00"/>
        </a:solidFill>
        <a:ln w="25400" cap="flat" cmpd="sng" algn="ctr">
          <a:solidFill>
            <a:schemeClr val="tx1">
              <a:lumMod val="95000"/>
            </a:schemeClr>
          </a:solidFill>
          <a:prstDash val="solid"/>
        </a:ln>
        <a:effectLst>
          <a:glow rad="228600">
            <a:schemeClr val="accent3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>
                  <a:lumMod val="95000"/>
                  <a:lumOff val="5000"/>
                </a:schemeClr>
              </a:solidFill>
              <a:latin typeface="Bookman Old Style" pitchFamily="18" charset="0"/>
            </a:rPr>
            <a:t>Личная гигиена</a:t>
          </a:r>
          <a:endParaRPr lang="ru-RU" sz="1400" kern="1200" dirty="0">
            <a:solidFill>
              <a:schemeClr val="bg1">
                <a:lumMod val="95000"/>
                <a:lumOff val="5000"/>
              </a:schemeClr>
            </a:solidFill>
            <a:latin typeface="Bookman Old Style" pitchFamily="18" charset="0"/>
          </a:endParaRPr>
        </a:p>
      </dsp:txBody>
      <dsp:txXfrm>
        <a:off x="5207611" y="1046267"/>
        <a:ext cx="1918996" cy="652753"/>
      </dsp:txXfrm>
    </dsp:sp>
    <dsp:sp modelId="{BC469BB0-84FA-4E54-9BDD-B47AD8AAF4DF}">
      <dsp:nvSpPr>
        <dsp:cNvPr id="0" name=""/>
        <dsp:cNvSpPr/>
      </dsp:nvSpPr>
      <dsp:spPr>
        <a:xfrm rot="5234251">
          <a:off x="5958143" y="1970335"/>
          <a:ext cx="492902" cy="358340"/>
        </a:xfrm>
        <a:prstGeom prst="rightArrow">
          <a:avLst>
            <a:gd name="adj1" fmla="val 60000"/>
            <a:gd name="adj2" fmla="val 50000"/>
          </a:avLst>
        </a:prstGeom>
        <a:solidFill>
          <a:srgbClr val="00FF00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5234251">
        <a:off x="5958143" y="1970335"/>
        <a:ext cx="492902" cy="358340"/>
      </dsp:txXfrm>
    </dsp:sp>
    <dsp:sp modelId="{9FC80006-8109-46B3-97A9-C64C32168784}">
      <dsp:nvSpPr>
        <dsp:cNvPr id="0" name=""/>
        <dsp:cNvSpPr/>
      </dsp:nvSpPr>
      <dsp:spPr>
        <a:xfrm>
          <a:off x="5283965" y="2627716"/>
          <a:ext cx="1938638" cy="106175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4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>
                  <a:lumMod val="95000"/>
                  <a:lumOff val="5000"/>
                </a:schemeClr>
              </a:solidFill>
              <a:latin typeface="Bookman Old Style" pitchFamily="18" charset="0"/>
            </a:rPr>
            <a:t>Оптимальный двигательный режим</a:t>
          </a:r>
          <a:endParaRPr lang="ru-RU" sz="1400" kern="1200" dirty="0">
            <a:solidFill>
              <a:schemeClr val="bg1">
                <a:lumMod val="95000"/>
                <a:lumOff val="5000"/>
              </a:schemeClr>
            </a:solidFill>
            <a:latin typeface="Bookman Old Style" pitchFamily="18" charset="0"/>
          </a:endParaRPr>
        </a:p>
      </dsp:txBody>
      <dsp:txXfrm>
        <a:off x="5283965" y="2627716"/>
        <a:ext cx="1938638" cy="1061750"/>
      </dsp:txXfrm>
    </dsp:sp>
    <dsp:sp modelId="{0F3C62CC-925A-414F-9553-93EA646B03EB}">
      <dsp:nvSpPr>
        <dsp:cNvPr id="0" name=""/>
        <dsp:cNvSpPr/>
      </dsp:nvSpPr>
      <dsp:spPr>
        <a:xfrm rot="9973929">
          <a:off x="4855025" y="3276740"/>
          <a:ext cx="369711" cy="3583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9973929">
        <a:off x="4855025" y="3276740"/>
        <a:ext cx="369711" cy="358340"/>
      </dsp:txXfrm>
    </dsp:sp>
    <dsp:sp modelId="{454CE6EB-3B99-4427-AAC7-8B113897A806}">
      <dsp:nvSpPr>
        <dsp:cNvPr id="0" name=""/>
        <dsp:cNvSpPr/>
      </dsp:nvSpPr>
      <dsp:spPr>
        <a:xfrm>
          <a:off x="2571764" y="3357578"/>
          <a:ext cx="2319032" cy="837954"/>
        </a:xfrm>
        <a:prstGeom prst="ellipse">
          <a:avLst/>
        </a:prstGeom>
        <a:solidFill>
          <a:srgbClr val="FF6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2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>
                  <a:lumMod val="95000"/>
                  <a:lumOff val="5000"/>
                </a:schemeClr>
              </a:solidFill>
              <a:latin typeface="Bookman Old Style" pitchFamily="18" charset="0"/>
            </a:rPr>
            <a:t>Отказ от вредных привычек</a:t>
          </a:r>
          <a:endParaRPr lang="ru-RU" sz="1400" kern="1200" dirty="0">
            <a:solidFill>
              <a:schemeClr val="bg1">
                <a:lumMod val="95000"/>
                <a:lumOff val="5000"/>
              </a:schemeClr>
            </a:solidFill>
            <a:latin typeface="Bookman Old Style" pitchFamily="18" charset="0"/>
          </a:endParaRPr>
        </a:p>
      </dsp:txBody>
      <dsp:txXfrm>
        <a:off x="2571764" y="3357578"/>
        <a:ext cx="2319032" cy="837954"/>
      </dsp:txXfrm>
    </dsp:sp>
    <dsp:sp modelId="{8789C32A-65BD-454F-86C4-35430D12C1E6}">
      <dsp:nvSpPr>
        <dsp:cNvPr id="0" name=""/>
        <dsp:cNvSpPr/>
      </dsp:nvSpPr>
      <dsp:spPr>
        <a:xfrm rot="11969884">
          <a:off x="2415264" y="3194792"/>
          <a:ext cx="358016" cy="358340"/>
        </a:xfrm>
        <a:prstGeom prst="rightArrow">
          <a:avLst>
            <a:gd name="adj1" fmla="val 60000"/>
            <a:gd name="adj2" fmla="val 50000"/>
          </a:avLst>
        </a:prstGeom>
        <a:solidFill>
          <a:srgbClr val="FF66FF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1969884">
        <a:off x="2415264" y="3194792"/>
        <a:ext cx="358016" cy="358340"/>
      </dsp:txXfrm>
    </dsp:sp>
    <dsp:sp modelId="{ABBAEA0D-31B3-44D5-8679-D1E434DC9977}">
      <dsp:nvSpPr>
        <dsp:cNvPr id="0" name=""/>
        <dsp:cNvSpPr/>
      </dsp:nvSpPr>
      <dsp:spPr>
        <a:xfrm>
          <a:off x="283298" y="2413409"/>
          <a:ext cx="2194934" cy="1061750"/>
        </a:xfrm>
        <a:prstGeom prst="ellipse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Bookman Old Style" pitchFamily="18" charset="0"/>
            </a:rPr>
            <a:t>Положительные эмоции</a:t>
          </a:r>
          <a:endParaRPr lang="ru-RU" sz="1400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283298" y="2413409"/>
        <a:ext cx="2194934" cy="1061750"/>
      </dsp:txXfrm>
    </dsp:sp>
    <dsp:sp modelId="{DBAB27C2-FC91-412F-8CF8-F6EF6A1AD72B}">
      <dsp:nvSpPr>
        <dsp:cNvPr id="0" name=""/>
        <dsp:cNvSpPr/>
      </dsp:nvSpPr>
      <dsp:spPr>
        <a:xfrm rot="16665917">
          <a:off x="1326343" y="1930249"/>
          <a:ext cx="336538" cy="358340"/>
        </a:xfrm>
        <a:prstGeom prst="rightArrow">
          <a:avLst>
            <a:gd name="adj1" fmla="val 60000"/>
            <a:gd name="adj2" fmla="val 50000"/>
          </a:avLst>
        </a:prstGeom>
        <a:solidFill>
          <a:srgbClr val="0000FF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6665917">
        <a:off x="1326343" y="1930249"/>
        <a:ext cx="336538" cy="358340"/>
      </dsp:txXfrm>
    </dsp:sp>
    <dsp:sp modelId="{D6A42E84-1C7D-4BAB-B923-23CCCC85AF01}">
      <dsp:nvSpPr>
        <dsp:cNvPr id="0" name=""/>
        <dsp:cNvSpPr/>
      </dsp:nvSpPr>
      <dsp:spPr>
        <a:xfrm>
          <a:off x="500068" y="959347"/>
          <a:ext cx="2190029" cy="82660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6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</a:rPr>
            <a:t>Закаливание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500068" y="959347"/>
        <a:ext cx="2190029" cy="826604"/>
      </dsp:txXfrm>
    </dsp:sp>
    <dsp:sp modelId="{D2DF6BF2-BB88-4366-9829-59FCD13969A7}">
      <dsp:nvSpPr>
        <dsp:cNvPr id="0" name=""/>
        <dsp:cNvSpPr/>
      </dsp:nvSpPr>
      <dsp:spPr>
        <a:xfrm rot="20436569">
          <a:off x="2507109" y="818598"/>
          <a:ext cx="306135" cy="358340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20436569">
        <a:off x="2507109" y="818598"/>
        <a:ext cx="306135" cy="35834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84C451-D5BD-41DB-B9F9-C18E5861542D}">
      <dsp:nvSpPr>
        <dsp:cNvPr id="0" name=""/>
        <dsp:cNvSpPr/>
      </dsp:nvSpPr>
      <dsp:spPr>
        <a:xfrm>
          <a:off x="2447104" y="2321675"/>
          <a:ext cx="3150740" cy="1460101"/>
        </a:xfrm>
        <a:prstGeom prst="ellipse">
          <a:avLst/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FF0000"/>
              </a:solidFill>
            </a:rPr>
            <a:t>Формирование здорового образа жизни</a:t>
          </a:r>
          <a:endParaRPr lang="ru-RU" sz="2400" kern="1200" dirty="0">
            <a:solidFill>
              <a:srgbClr val="FF0000"/>
            </a:solidFill>
          </a:endParaRPr>
        </a:p>
      </dsp:txBody>
      <dsp:txXfrm>
        <a:off x="2447104" y="2321675"/>
        <a:ext cx="3150740" cy="1460101"/>
      </dsp:txXfrm>
    </dsp:sp>
    <dsp:sp modelId="{C3DE72E7-0BCC-43EE-9F0F-C6682E4D607C}">
      <dsp:nvSpPr>
        <dsp:cNvPr id="0" name=""/>
        <dsp:cNvSpPr/>
      </dsp:nvSpPr>
      <dsp:spPr>
        <a:xfrm rot="16200000">
          <a:off x="3799173" y="1641639"/>
          <a:ext cx="446602" cy="542705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6200000">
        <a:off x="3799173" y="1641639"/>
        <a:ext cx="446602" cy="542705"/>
      </dsp:txXfrm>
    </dsp:sp>
    <dsp:sp modelId="{C3B45F92-5AB0-4542-9122-A5827B8D8320}">
      <dsp:nvSpPr>
        <dsp:cNvPr id="0" name=""/>
        <dsp:cNvSpPr/>
      </dsp:nvSpPr>
      <dsp:spPr>
        <a:xfrm>
          <a:off x="2687100" y="154236"/>
          <a:ext cx="2670749" cy="1324792"/>
        </a:xfrm>
        <a:prstGeom prst="ellipse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chemeClr val="tx1">
                  <a:lumMod val="95000"/>
                </a:schemeClr>
              </a:solidFill>
            </a:rPr>
            <a:t>Воспитание культуры поведения</a:t>
          </a:r>
          <a:endParaRPr lang="ru-RU" sz="2000" b="1" i="1" kern="1200" dirty="0">
            <a:solidFill>
              <a:schemeClr val="tx1">
                <a:lumMod val="95000"/>
              </a:schemeClr>
            </a:solidFill>
          </a:endParaRPr>
        </a:p>
      </dsp:txBody>
      <dsp:txXfrm>
        <a:off x="2687100" y="154236"/>
        <a:ext cx="2670749" cy="1324792"/>
      </dsp:txXfrm>
    </dsp:sp>
    <dsp:sp modelId="{25E22A7C-8E8B-4737-AA15-9838D9C5E0EF}">
      <dsp:nvSpPr>
        <dsp:cNvPr id="0" name=""/>
        <dsp:cNvSpPr/>
      </dsp:nvSpPr>
      <dsp:spPr>
        <a:xfrm rot="20253481">
          <a:off x="5300825" y="2191286"/>
          <a:ext cx="295827" cy="542705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20253481">
        <a:off x="5300825" y="2191286"/>
        <a:ext cx="295827" cy="542705"/>
      </dsp:txXfrm>
    </dsp:sp>
    <dsp:sp modelId="{4B6002E8-A3C5-42DD-B6CA-E2DB17CA7934}">
      <dsp:nvSpPr>
        <dsp:cNvPr id="0" name=""/>
        <dsp:cNvSpPr/>
      </dsp:nvSpPr>
      <dsp:spPr>
        <a:xfrm>
          <a:off x="5458639" y="1331302"/>
          <a:ext cx="2399540" cy="1263418"/>
        </a:xfrm>
        <a:prstGeom prst="ellipse">
          <a:avLst/>
        </a:prstGeom>
        <a:solidFill>
          <a:srgbClr val="00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1" kern="1200" dirty="0" smtClean="0">
              <a:solidFill>
                <a:schemeClr val="bg1">
                  <a:lumMod val="95000"/>
                  <a:lumOff val="5000"/>
                </a:schemeClr>
              </a:solidFill>
            </a:rPr>
            <a:t>Физическая культура и спорт</a:t>
          </a:r>
          <a:endParaRPr lang="ru-RU" sz="2000" b="0" i="1" kern="1200" dirty="0">
            <a:solidFill>
              <a:schemeClr val="bg1">
                <a:lumMod val="95000"/>
                <a:lumOff val="5000"/>
              </a:schemeClr>
            </a:solidFill>
          </a:endParaRPr>
        </a:p>
      </dsp:txBody>
      <dsp:txXfrm>
        <a:off x="5458639" y="1331302"/>
        <a:ext cx="2399540" cy="1263418"/>
      </dsp:txXfrm>
    </dsp:sp>
    <dsp:sp modelId="{8D34C5E2-C276-48B0-8B3D-16E90BA2C44E}">
      <dsp:nvSpPr>
        <dsp:cNvPr id="0" name=""/>
        <dsp:cNvSpPr/>
      </dsp:nvSpPr>
      <dsp:spPr>
        <a:xfrm rot="2494930">
          <a:off x="4848861" y="3747042"/>
          <a:ext cx="526165" cy="542705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2494930">
        <a:off x="4848861" y="3747042"/>
        <a:ext cx="526165" cy="542705"/>
      </dsp:txXfrm>
    </dsp:sp>
    <dsp:sp modelId="{4DE62783-155F-4EF9-9621-3A0D1E1984AD}">
      <dsp:nvSpPr>
        <dsp:cNvPr id="0" name=""/>
        <dsp:cNvSpPr/>
      </dsp:nvSpPr>
      <dsp:spPr>
        <a:xfrm>
          <a:off x="4631245" y="4297635"/>
          <a:ext cx="3009557" cy="1258821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>
              <a:solidFill>
                <a:schemeClr val="bg1">
                  <a:lumMod val="95000"/>
                  <a:lumOff val="5000"/>
                </a:schemeClr>
              </a:solidFill>
            </a:rPr>
            <a:t>Оздоровительные мероприятия</a:t>
          </a:r>
          <a:endParaRPr lang="ru-RU" sz="2000" i="1" kern="1200" dirty="0">
            <a:solidFill>
              <a:schemeClr val="bg1">
                <a:lumMod val="95000"/>
                <a:lumOff val="5000"/>
              </a:schemeClr>
            </a:solidFill>
          </a:endParaRPr>
        </a:p>
      </dsp:txBody>
      <dsp:txXfrm>
        <a:off x="4631245" y="4297635"/>
        <a:ext cx="3009557" cy="1258821"/>
      </dsp:txXfrm>
    </dsp:sp>
    <dsp:sp modelId="{9A6C3AE7-7B64-4107-86A7-5C48096E250B}">
      <dsp:nvSpPr>
        <dsp:cNvPr id="0" name=""/>
        <dsp:cNvSpPr/>
      </dsp:nvSpPr>
      <dsp:spPr>
        <a:xfrm rot="8157024">
          <a:off x="2839915" y="3714630"/>
          <a:ext cx="433566" cy="542705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8157024">
        <a:off x="2839915" y="3714630"/>
        <a:ext cx="433566" cy="542705"/>
      </dsp:txXfrm>
    </dsp:sp>
    <dsp:sp modelId="{5F3BBA30-DC18-4DBB-ABA7-6DE651FF31DD}">
      <dsp:nvSpPr>
        <dsp:cNvPr id="0" name=""/>
        <dsp:cNvSpPr/>
      </dsp:nvSpPr>
      <dsp:spPr>
        <a:xfrm>
          <a:off x="630716" y="4228454"/>
          <a:ext cx="3049813" cy="1258390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>
              <a:solidFill>
                <a:schemeClr val="bg1">
                  <a:lumMod val="95000"/>
                  <a:lumOff val="5000"/>
                </a:schemeClr>
              </a:solidFill>
            </a:rPr>
            <a:t>Лечебно-профилактические мероприятия</a:t>
          </a:r>
          <a:endParaRPr lang="ru-RU" sz="2000" i="1" kern="1200" dirty="0">
            <a:solidFill>
              <a:schemeClr val="bg1">
                <a:lumMod val="95000"/>
                <a:lumOff val="5000"/>
              </a:schemeClr>
            </a:solidFill>
          </a:endParaRPr>
        </a:p>
      </dsp:txBody>
      <dsp:txXfrm>
        <a:off x="630716" y="4228454"/>
        <a:ext cx="3049813" cy="1258390"/>
      </dsp:txXfrm>
    </dsp:sp>
    <dsp:sp modelId="{CB5B1379-7462-4345-8B56-BB5D45868044}">
      <dsp:nvSpPr>
        <dsp:cNvPr id="0" name=""/>
        <dsp:cNvSpPr/>
      </dsp:nvSpPr>
      <dsp:spPr>
        <a:xfrm rot="12336214">
          <a:off x="2510223" y="2131118"/>
          <a:ext cx="314735" cy="542705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2336214">
        <a:off x="2510223" y="2131118"/>
        <a:ext cx="314735" cy="542705"/>
      </dsp:txXfrm>
    </dsp:sp>
    <dsp:sp modelId="{798A74CD-7D72-48FD-9F9C-E559967E255D}">
      <dsp:nvSpPr>
        <dsp:cNvPr id="0" name=""/>
        <dsp:cNvSpPr/>
      </dsp:nvSpPr>
      <dsp:spPr>
        <a:xfrm>
          <a:off x="25222" y="1136802"/>
          <a:ext cx="2773081" cy="1327761"/>
        </a:xfrm>
        <a:prstGeom prst="ellipse">
          <a:avLst/>
        </a:prstGeom>
        <a:solidFill>
          <a:srgbClr val="FF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>
              <a:solidFill>
                <a:schemeClr val="bg1">
                  <a:lumMod val="95000"/>
                  <a:lumOff val="5000"/>
                </a:schemeClr>
              </a:solidFill>
            </a:rPr>
            <a:t>Учебно-воспитательная работа</a:t>
          </a:r>
          <a:endParaRPr lang="ru-RU" sz="2000" i="1" kern="1200" dirty="0">
            <a:solidFill>
              <a:schemeClr val="bg1">
                <a:lumMod val="95000"/>
                <a:lumOff val="5000"/>
              </a:schemeClr>
            </a:solidFill>
          </a:endParaRPr>
        </a:p>
      </dsp:txBody>
      <dsp:txXfrm>
        <a:off x="25222" y="1136802"/>
        <a:ext cx="2773081" cy="132776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D13EDE-7BD8-4DDA-BC72-CE8AB6D7C94B}">
      <dsp:nvSpPr>
        <dsp:cNvPr id="0" name=""/>
        <dsp:cNvSpPr/>
      </dsp:nvSpPr>
      <dsp:spPr>
        <a:xfrm rot="5400000">
          <a:off x="4639290" y="-1871043"/>
          <a:ext cx="922766" cy="4800633"/>
        </a:xfrm>
        <a:prstGeom prst="round2SameRect">
          <a:avLst/>
        </a:prstGeom>
        <a:solidFill>
          <a:srgbClr val="FFFF99">
            <a:alpha val="90000"/>
          </a:srgb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Лечебная физкультура;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Диспансеризация, контроль часто болеющих детей;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err="1" smtClean="0"/>
            <a:t>Физиолечение</a:t>
          </a:r>
          <a:r>
            <a:rPr lang="ru-RU" sz="1300" kern="1200" dirty="0" smtClean="0"/>
            <a:t>;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Массаж – лечебный, профилактический</a:t>
          </a:r>
          <a:endParaRPr lang="ru-RU" sz="1300" kern="1200" dirty="0"/>
        </a:p>
      </dsp:txBody>
      <dsp:txXfrm rot="5400000">
        <a:off x="4639290" y="-1871043"/>
        <a:ext cx="922766" cy="4800633"/>
      </dsp:txXfrm>
    </dsp:sp>
    <dsp:sp modelId="{A91AE876-6CD6-45A0-9437-57BA0662241B}">
      <dsp:nvSpPr>
        <dsp:cNvPr id="0" name=""/>
        <dsp:cNvSpPr/>
      </dsp:nvSpPr>
      <dsp:spPr>
        <a:xfrm>
          <a:off x="0" y="557"/>
          <a:ext cx="2700356" cy="1057431"/>
        </a:xfrm>
        <a:prstGeom prst="roundRect">
          <a:avLst/>
        </a:prstGeom>
        <a:solidFill>
          <a:srgbClr val="FFFF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rgbClr val="0000FF"/>
              </a:solidFill>
            </a:rPr>
            <a:t>Лечебно-профилактические и оздоровительные мероприятия:</a:t>
          </a:r>
          <a:r>
            <a:rPr lang="ru-RU" sz="1400" b="1" kern="1200" dirty="0" smtClean="0">
              <a:solidFill>
                <a:srgbClr val="0000FF"/>
              </a:solidFill>
            </a:rPr>
            <a:t> </a:t>
          </a:r>
          <a:endParaRPr lang="ru-RU" sz="1400" b="1" kern="1200" dirty="0">
            <a:solidFill>
              <a:srgbClr val="0000FF"/>
            </a:solidFill>
          </a:endParaRPr>
        </a:p>
      </dsp:txBody>
      <dsp:txXfrm>
        <a:off x="0" y="557"/>
        <a:ext cx="2700356" cy="1057431"/>
      </dsp:txXfrm>
    </dsp:sp>
    <dsp:sp modelId="{F01F1FF6-37B5-460F-867A-B1AB4AFE197B}">
      <dsp:nvSpPr>
        <dsp:cNvPr id="0" name=""/>
        <dsp:cNvSpPr/>
      </dsp:nvSpPr>
      <dsp:spPr>
        <a:xfrm rot="5400000">
          <a:off x="4583330" y="-733163"/>
          <a:ext cx="1034685" cy="4800633"/>
        </a:xfrm>
        <a:prstGeom prst="round2SameRect">
          <a:avLst/>
        </a:prstGeom>
        <a:solidFill>
          <a:srgbClr val="FFCCFF">
            <a:alpha val="90000"/>
          </a:srgb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Пребывание детей в санаториях различной направленности;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Профилактические прививки;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Ионизация воздуха при помощи люстры Чижевского;??????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err="1" smtClean="0"/>
            <a:t>Физиопроцедуры</a:t>
          </a:r>
          <a:r>
            <a:rPr lang="ru-RU" sz="900" kern="1200" dirty="0" smtClean="0"/>
            <a:t> , ингаляции;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Соблюдение норм </a:t>
          </a:r>
          <a:r>
            <a:rPr lang="ru-RU" sz="900" kern="1200" dirty="0" err="1" smtClean="0"/>
            <a:t>СанПина</a:t>
          </a:r>
          <a:r>
            <a:rPr lang="ru-RU" sz="900" kern="1200" dirty="0" smtClean="0"/>
            <a:t>;</a:t>
          </a:r>
          <a:endParaRPr lang="ru-RU" sz="900" kern="1200" dirty="0"/>
        </a:p>
      </dsp:txBody>
      <dsp:txXfrm rot="5400000">
        <a:off x="4583330" y="-733163"/>
        <a:ext cx="1034685" cy="4800633"/>
      </dsp:txXfrm>
    </dsp:sp>
    <dsp:sp modelId="{86CA851A-779F-4316-8829-FC1E2F7EB608}">
      <dsp:nvSpPr>
        <dsp:cNvPr id="0" name=""/>
        <dsp:cNvSpPr/>
      </dsp:nvSpPr>
      <dsp:spPr>
        <a:xfrm>
          <a:off x="0" y="1207991"/>
          <a:ext cx="2700356" cy="918322"/>
        </a:xfrm>
        <a:prstGeom prst="roundRect">
          <a:avLst/>
        </a:prstGeom>
        <a:solidFill>
          <a:srgbClr val="FF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solidFill>
                <a:srgbClr val="0000FF"/>
              </a:solidFill>
            </a:rPr>
            <a:t>Оздоровительные мероприятия</a:t>
          </a:r>
          <a:r>
            <a:rPr lang="ru-RU" sz="1300" b="1" kern="1200" dirty="0" smtClean="0">
              <a:solidFill>
                <a:srgbClr val="0000FF"/>
              </a:solidFill>
            </a:rPr>
            <a:t>:</a:t>
          </a:r>
          <a:r>
            <a:rPr lang="ru-RU" sz="1300" kern="1200" dirty="0" smtClean="0">
              <a:solidFill>
                <a:srgbClr val="0000FF"/>
              </a:solidFill>
            </a:rPr>
            <a:t>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0" y="1207991"/>
        <a:ext cx="2700356" cy="918322"/>
      </dsp:txXfrm>
    </dsp:sp>
    <dsp:sp modelId="{D26B10F5-5510-4DE2-BCAF-C2A1920149C8}">
      <dsp:nvSpPr>
        <dsp:cNvPr id="0" name=""/>
        <dsp:cNvSpPr/>
      </dsp:nvSpPr>
      <dsp:spPr>
        <a:xfrm rot="5400000">
          <a:off x="4593443" y="1335899"/>
          <a:ext cx="900156" cy="4800645"/>
        </a:xfrm>
        <a:prstGeom prst="round2SameRect">
          <a:avLst/>
        </a:prstGeom>
        <a:solidFill>
          <a:srgbClr val="FF9933">
            <a:alpha val="90000"/>
          </a:srgb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Физкультурные досуги и развлечения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Дни здоровья; турпоходы;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Занятия в спортивных секциях;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Обучение плаванию;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Участие в спартакиадах и соревнованиях;</a:t>
          </a:r>
          <a:endParaRPr lang="ru-RU" sz="900" kern="1200" dirty="0"/>
        </a:p>
      </dsp:txBody>
      <dsp:txXfrm rot="5400000">
        <a:off x="4593443" y="1335899"/>
        <a:ext cx="900156" cy="4800645"/>
      </dsp:txXfrm>
    </dsp:sp>
    <dsp:sp modelId="{B147D73E-DA6B-4C4D-83ED-75C1C2145244}">
      <dsp:nvSpPr>
        <dsp:cNvPr id="0" name=""/>
        <dsp:cNvSpPr/>
      </dsp:nvSpPr>
      <dsp:spPr>
        <a:xfrm>
          <a:off x="0" y="2275894"/>
          <a:ext cx="2697719" cy="926806"/>
        </a:xfrm>
        <a:prstGeom prst="roundRect">
          <a:avLst/>
        </a:prstGeom>
        <a:solidFill>
          <a:srgbClr val="99FF3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0" i="0" kern="1200" dirty="0" smtClean="0">
              <a:solidFill>
                <a:srgbClr val="0000FF"/>
              </a:solidFill>
            </a:rPr>
            <a:t>Воспитание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0" i="0" kern="1200" dirty="0" smtClean="0">
              <a:solidFill>
                <a:srgbClr val="0000FF"/>
              </a:solidFill>
            </a:rPr>
            <a:t>культуры поведения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0" y="2275894"/>
        <a:ext cx="2697719" cy="926806"/>
      </dsp:txXfrm>
    </dsp:sp>
    <dsp:sp modelId="{9CDF31E5-8962-4B56-903D-73663DBD8005}">
      <dsp:nvSpPr>
        <dsp:cNvPr id="0" name=""/>
        <dsp:cNvSpPr/>
      </dsp:nvSpPr>
      <dsp:spPr>
        <a:xfrm>
          <a:off x="0" y="3286148"/>
          <a:ext cx="2700356" cy="652922"/>
        </a:xfrm>
        <a:prstGeom prst="roundRect">
          <a:avLst/>
        </a:prstGeom>
        <a:solidFill>
          <a:srgbClr val="FF993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00FF"/>
              </a:solidFill>
            </a:rPr>
            <a:t>Физическая культура и спорт</a:t>
          </a:r>
          <a:endParaRPr lang="ru-RU" sz="1400" b="1" kern="1200" dirty="0">
            <a:solidFill>
              <a:srgbClr val="0000FF"/>
            </a:solidFill>
          </a:endParaRPr>
        </a:p>
      </dsp:txBody>
      <dsp:txXfrm>
        <a:off x="0" y="3286148"/>
        <a:ext cx="2700356" cy="652922"/>
      </dsp:txXfrm>
    </dsp:sp>
    <dsp:sp modelId="{249D13DF-7438-4A3E-8990-6FD96A81CB7D}">
      <dsp:nvSpPr>
        <dsp:cNvPr id="0" name=""/>
        <dsp:cNvSpPr/>
      </dsp:nvSpPr>
      <dsp:spPr>
        <a:xfrm rot="5400000">
          <a:off x="4656185" y="330191"/>
          <a:ext cx="888976" cy="4800633"/>
        </a:xfrm>
        <a:prstGeom prst="round2SameRect">
          <a:avLst/>
        </a:prstGeom>
        <a:solidFill>
          <a:srgbClr val="99FF33">
            <a:alpha val="90000"/>
          </a:srgb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Гигиена тела;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Культура питания;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Культура общения;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Воспитание нравственности;</a:t>
          </a: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900" kern="1200" dirty="0" smtClean="0"/>
            <a:t>Умение справедливо оценить свои поступки и поступки сверстников</a:t>
          </a:r>
          <a:endParaRPr lang="ru-RU" sz="900" kern="1200" dirty="0"/>
        </a:p>
      </dsp:txBody>
      <dsp:txXfrm rot="5400000">
        <a:off x="4656185" y="330191"/>
        <a:ext cx="888976" cy="4800633"/>
      </dsp:txXfrm>
    </dsp:sp>
    <dsp:sp modelId="{50864BF3-0277-40AB-88A9-4D486DF5A2E1}">
      <dsp:nvSpPr>
        <dsp:cNvPr id="0" name=""/>
        <dsp:cNvSpPr/>
      </dsp:nvSpPr>
      <dsp:spPr>
        <a:xfrm>
          <a:off x="0" y="4183222"/>
          <a:ext cx="2557480" cy="601906"/>
        </a:xfrm>
        <a:prstGeom prst="roundRect">
          <a:avLst/>
        </a:prstGeom>
        <a:solidFill>
          <a:srgbClr val="FF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00FF"/>
              </a:solidFill>
            </a:rPr>
            <a:t>Учебно-воспитательная работа</a:t>
          </a:r>
          <a:endParaRPr lang="ru-RU" sz="1400" b="1" kern="1200" dirty="0">
            <a:solidFill>
              <a:srgbClr val="0000FF"/>
            </a:solidFill>
          </a:endParaRPr>
        </a:p>
      </dsp:txBody>
      <dsp:txXfrm>
        <a:off x="0" y="4183222"/>
        <a:ext cx="2557480" cy="6019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2D18-99E6-40ED-BF53-8D06434541EF}" type="datetimeFigureOut">
              <a:rPr lang="ru-RU" smtClean="0"/>
              <a:pPr/>
              <a:t>23.09.2005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9E1E-43CF-48E4-A9B8-9B4C31EF70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2D18-99E6-40ED-BF53-8D06434541EF}" type="datetimeFigureOut">
              <a:rPr lang="ru-RU" smtClean="0"/>
              <a:pPr/>
              <a:t>23.09.2005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9E1E-43CF-48E4-A9B8-9B4C31EF70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2D18-99E6-40ED-BF53-8D06434541EF}" type="datetimeFigureOut">
              <a:rPr lang="ru-RU" smtClean="0"/>
              <a:pPr/>
              <a:t>23.09.2005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9E1E-43CF-48E4-A9B8-9B4C31EF70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2D18-99E6-40ED-BF53-8D06434541EF}" type="datetimeFigureOut">
              <a:rPr lang="ru-RU" smtClean="0"/>
              <a:pPr/>
              <a:t>23.09.2005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9E1E-43CF-48E4-A9B8-9B4C31EF70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2D18-99E6-40ED-BF53-8D06434541EF}" type="datetimeFigureOut">
              <a:rPr lang="ru-RU" smtClean="0"/>
              <a:pPr/>
              <a:t>23.09.2005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D8E9E1E-43CF-48E4-A9B8-9B4C31EF70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2D18-99E6-40ED-BF53-8D06434541EF}" type="datetimeFigureOut">
              <a:rPr lang="ru-RU" smtClean="0"/>
              <a:pPr/>
              <a:t>23.09.2005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9E1E-43CF-48E4-A9B8-9B4C31EF70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2D18-99E6-40ED-BF53-8D06434541EF}" type="datetimeFigureOut">
              <a:rPr lang="ru-RU" smtClean="0"/>
              <a:pPr/>
              <a:t>23.09.2005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9E1E-43CF-48E4-A9B8-9B4C31EF70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2D18-99E6-40ED-BF53-8D06434541EF}" type="datetimeFigureOut">
              <a:rPr lang="ru-RU" smtClean="0"/>
              <a:pPr/>
              <a:t>23.09.2005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9E1E-43CF-48E4-A9B8-9B4C31EF70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2D18-99E6-40ED-BF53-8D06434541EF}" type="datetimeFigureOut">
              <a:rPr lang="ru-RU" smtClean="0"/>
              <a:pPr/>
              <a:t>23.09.2005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9E1E-43CF-48E4-A9B8-9B4C31EF70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2D18-99E6-40ED-BF53-8D06434541EF}" type="datetimeFigureOut">
              <a:rPr lang="ru-RU" smtClean="0"/>
              <a:pPr/>
              <a:t>23.09.2005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9E1E-43CF-48E4-A9B8-9B4C31EF70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2D18-99E6-40ED-BF53-8D06434541EF}" type="datetimeFigureOut">
              <a:rPr lang="ru-RU" smtClean="0"/>
              <a:pPr/>
              <a:t>23.09.2005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9E1E-43CF-48E4-A9B8-9B4C31EF70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F792D18-99E6-40ED-BF53-8D06434541EF}" type="datetimeFigureOut">
              <a:rPr lang="ru-RU" smtClean="0"/>
              <a:pPr/>
              <a:t>23.09.2005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D8E9E1E-43CF-48E4-A9B8-9B4C31EF70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2266953" cy="287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714620"/>
            <a:ext cx="8253442" cy="2500330"/>
          </a:xfrm>
        </p:spPr>
        <p:txBody>
          <a:bodyPr>
            <a:no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Century" pitchFamily="18" charset="0"/>
              </a:rPr>
              <a:t>Здоровый образ жизни </a:t>
            </a:r>
            <a:br>
              <a:rPr lang="ru-RU" b="1" i="1" dirty="0" smtClean="0">
                <a:solidFill>
                  <a:srgbClr val="C00000"/>
                </a:solidFill>
                <a:latin typeface="Century" pitchFamily="18" charset="0"/>
              </a:rPr>
            </a:br>
            <a:r>
              <a:rPr lang="ru-RU" b="1" i="1" dirty="0" smtClean="0">
                <a:solidFill>
                  <a:srgbClr val="C00000"/>
                </a:solidFill>
                <a:latin typeface="Century" pitchFamily="18" charset="0"/>
              </a:rPr>
              <a:t>и его составляющие</a:t>
            </a:r>
            <a:endParaRPr lang="ru-RU" b="1" i="1" dirty="0">
              <a:solidFill>
                <a:srgbClr val="C00000"/>
              </a:solidFill>
              <a:latin typeface="Century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214290"/>
            <a:ext cx="5643602" cy="8572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b="1" dirty="0" smtClean="0">
                <a:solidFill>
                  <a:srgbClr val="0000FF"/>
                </a:solidFill>
              </a:rPr>
              <a:t>Здоровье  гораздо больше зависит от наших привычек и питания, чем от врачебного искусства.</a:t>
            </a:r>
          </a:p>
          <a:p>
            <a:pPr algn="r"/>
            <a:r>
              <a:rPr lang="ru-RU" b="1" dirty="0" err="1" smtClean="0">
                <a:solidFill>
                  <a:srgbClr val="0000FF"/>
                </a:solidFill>
              </a:rPr>
              <a:t>Д.Леббок</a:t>
            </a:r>
            <a:endParaRPr lang="ru-RU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785786" y="428604"/>
          <a:ext cx="750099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8000">
              <a:schemeClr val="accent4">
                <a:lumMod val="60000"/>
                <a:lumOff val="40000"/>
              </a:schemeClr>
            </a:gs>
            <a:gs pos="52000">
              <a:schemeClr val="accent5">
                <a:lumMod val="60000"/>
                <a:lumOff val="40000"/>
              </a:schemeClr>
            </a:gs>
            <a:gs pos="100000">
              <a:srgbClr val="00B0F0">
                <a:alpha val="67000"/>
              </a:srgb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00132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C00000"/>
            </a:solidFill>
          </a:ln>
          <a:effectLst>
            <a:softEdge rad="127000"/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3600" b="1" cap="all" spc="0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Составляющие здорового образа жизни</a:t>
            </a:r>
            <a:endParaRPr lang="ru-RU" sz="3600" b="1" cap="all" spc="0" dirty="0">
              <a:ln w="9000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14414" y="1785926"/>
          <a:ext cx="7472386" cy="4252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rgbClr val="FFCCCC"/>
            </a:gs>
            <a:gs pos="17999">
              <a:schemeClr val="accent6">
                <a:lumMod val="60000"/>
                <a:lumOff val="40000"/>
              </a:schemeClr>
            </a:gs>
            <a:gs pos="36000">
              <a:srgbClr val="99FF33">
                <a:alpha val="34000"/>
              </a:srgbClr>
            </a:gs>
            <a:gs pos="61000">
              <a:srgbClr val="FF9933">
                <a:alpha val="35000"/>
              </a:srgbClr>
            </a:gs>
            <a:gs pos="82001">
              <a:schemeClr val="accent3">
                <a:lumMod val="60000"/>
                <a:lumOff val="40000"/>
              </a:schemeClr>
            </a:gs>
            <a:gs pos="100000">
              <a:srgbClr val="CC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714348" y="642918"/>
          <a:ext cx="785818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04088"/>
            <a:ext cx="8262966" cy="5510994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000100" y="1000108"/>
          <a:ext cx="7500990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FFFFCC"/>
            </a:gs>
            <a:gs pos="100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64307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Bookman Old Style" pitchFamily="18" charset="0"/>
              </a:rPr>
              <a:t>Создание в учебно-воспитательном процессе условий для сохранения, укрепления и восстановления здоровья школьников</a:t>
            </a:r>
            <a:br>
              <a:rPr lang="ru-RU" sz="2400" dirty="0" smtClean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24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857364"/>
            <a:ext cx="8072494" cy="34290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smtClean="0"/>
              <a:t>обязательный учет возрастных норм режима труда и отдыха;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/>
              <a:t> проведение физкультминуток, пауз с пассивным отдыхом;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/>
              <a:t> комфортность обучения, доброжелательная обстановка на уроке;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/>
              <a:t> личностно-ориентированный подход;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/>
              <a:t> разнообразие форм учебной деятельности;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/>
              <a:t> обучение учащихся рациональной организации труда.</a:t>
            </a:r>
          </a:p>
          <a:p>
            <a:pPr algn="just">
              <a:buFont typeface="Arial" pitchFamily="34" charset="0"/>
              <a:buChar char="•"/>
            </a:pPr>
            <a:endParaRPr lang="ru-RU" dirty="0" smtClean="0"/>
          </a:p>
          <a:p>
            <a:pPr algn="just"/>
            <a:endParaRPr lang="ru-RU" dirty="0" smtClean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6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4282" y="3500438"/>
            <a:ext cx="6143668" cy="571504"/>
          </a:xfrm>
          <a:prstGeom prst="roundRect">
            <a:avLst>
              <a:gd name="adj" fmla="val 29596"/>
            </a:avLst>
          </a:prstGeom>
          <a:solidFill>
            <a:srgbClr val="FFCCFF">
              <a:alpha val="3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rgbClr val="C0000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Эффективность усвоения знаний урока:</a:t>
            </a:r>
          </a:p>
          <a:p>
            <a:pPr algn="ctr"/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000364" y="500042"/>
            <a:ext cx="5857916" cy="500066"/>
          </a:xfrm>
          <a:prstGeom prst="roundRect">
            <a:avLst>
              <a:gd name="adj" fmla="val 50000"/>
            </a:avLst>
          </a:prstGeom>
          <a:solidFill>
            <a:srgbClr val="FFCCFF">
              <a:alpha val="3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Работоспособность учащихся на уроке:</a:t>
            </a:r>
          </a:p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143240" y="1285860"/>
          <a:ext cx="5643603" cy="10196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81201"/>
                <a:gridCol w="1881201"/>
                <a:gridCol w="1881201"/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Начальное звено</a:t>
                      </a:r>
                      <a:endParaRPr lang="ru-RU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Среднее звено</a:t>
                      </a:r>
                      <a:endParaRPr lang="ru-RU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Старшее звено</a:t>
                      </a:r>
                      <a:endParaRPr lang="ru-RU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1954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– 15 мин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20-25 мин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 – 30 мин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4500570"/>
          <a:ext cx="6096000" cy="7416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 – 25 мин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 – 35 %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 – 40%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80%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 – 40%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10%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220</TotalTime>
  <Words>267</Words>
  <Application>Microsoft Office PowerPoint</Application>
  <PresentationFormat>Экран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Здоровый образ жизни  и его составляющие</vt:lpstr>
      <vt:lpstr>Слайд 2</vt:lpstr>
      <vt:lpstr>Составляющие здорового образа жизни</vt:lpstr>
      <vt:lpstr>Слайд 4</vt:lpstr>
      <vt:lpstr>Слайд 5</vt:lpstr>
      <vt:lpstr>Создание в учебно-воспитательном процессе условий для сохранения, укрепления и восстановления здоровья школьников 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Здоровый образ жизни  и его составляющие</dc:title>
  <dc:creator>Admin</dc:creator>
  <cp:lastModifiedBy>Admin</cp:lastModifiedBy>
  <cp:revision>25</cp:revision>
  <dcterms:created xsi:type="dcterms:W3CDTF">2005-09-22T21:45:06Z</dcterms:created>
  <dcterms:modified xsi:type="dcterms:W3CDTF">2005-09-22T20:43:58Z</dcterms:modified>
</cp:coreProperties>
</file>