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AD9-6B45-426B-A28B-E2E9AE92307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802-B325-4D69-81D1-8E05BBAA0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0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AD9-6B45-426B-A28B-E2E9AE92307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802-B325-4D69-81D1-8E05BBAA0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AD9-6B45-426B-A28B-E2E9AE92307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802-B325-4D69-81D1-8E05BBAA0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AD9-6B45-426B-A28B-E2E9AE92307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802-B325-4D69-81D1-8E05BBAA0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AD9-6B45-426B-A28B-E2E9AE92307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802-B325-4D69-81D1-8E05BBAA0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AD9-6B45-426B-A28B-E2E9AE92307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802-B325-4D69-81D1-8E05BBAA0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4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AD9-6B45-426B-A28B-E2E9AE92307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802-B325-4D69-81D1-8E05BBAA0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4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AD9-6B45-426B-A28B-E2E9AE92307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802-B325-4D69-81D1-8E05BBAA0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AD9-6B45-426B-A28B-E2E9AE92307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802-B325-4D69-81D1-8E05BBAA0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25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AD9-6B45-426B-A28B-E2E9AE92307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802-B325-4D69-81D1-8E05BBAA0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4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AD9-6B45-426B-A28B-E2E9AE92307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802-B325-4D69-81D1-8E05BBAA0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8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86AD9-6B45-426B-A28B-E2E9AE923077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B802-B325-4D69-81D1-8E05BBAA0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2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313378"/>
            <a:ext cx="7772400" cy="1470025"/>
          </a:xfrm>
        </p:spPr>
        <p:txBody>
          <a:bodyPr/>
          <a:lstStyle/>
          <a:p>
            <a:r>
              <a:rPr lang="ru-RU" dirty="0" smtClean="0"/>
              <a:t>Деловые бумаги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3793" y="2924944"/>
            <a:ext cx="6400800" cy="17526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Расписка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6" y="1052736"/>
            <a:ext cx="3744416" cy="424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1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/>
              <a:t>2. Назовите части расписки по плану.</a:t>
            </a:r>
          </a:p>
          <a:p>
            <a:pPr marL="0" indent="0">
              <a:buNone/>
            </a:pPr>
            <a:r>
              <a:rPr lang="ru-RU" dirty="0" smtClean="0"/>
              <a:t>               Расписка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            Я, Суворова Анастасия Петровна, ученица 6б класса школы-интерната №1, получила от бухгалтера школы-интерната №1 100 (сто) рублей для покупки ручек и карандашей.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6 сентября 2005г. Суворова.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название документа,</a:t>
            </a:r>
          </a:p>
          <a:p>
            <a:r>
              <a:rPr lang="ru-RU" dirty="0"/>
              <a:t>фамилия, имя, отчество, должность человека, дающего расписку,</a:t>
            </a:r>
          </a:p>
          <a:p>
            <a:r>
              <a:rPr lang="ru-RU" dirty="0"/>
              <a:t>название учреждения, от которого получено что-либо,</a:t>
            </a:r>
          </a:p>
          <a:p>
            <a:r>
              <a:rPr lang="ru-RU" dirty="0"/>
              <a:t>название полученного с указанием количества и суммы,</a:t>
            </a:r>
          </a:p>
          <a:p>
            <a:r>
              <a:rPr lang="ru-RU" dirty="0"/>
              <a:t>дата составления расписки,</a:t>
            </a:r>
          </a:p>
          <a:p>
            <a:r>
              <a:rPr lang="ru-RU" dirty="0"/>
              <a:t>подпись получателя.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5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3. Допишите окончания.</a:t>
            </a:r>
          </a:p>
          <a:p>
            <a:r>
              <a:rPr lang="ru-RU" dirty="0" smtClean="0"/>
              <a:t>Я, Потапов… Елен… Николаевн…, …, получил… … </a:t>
            </a:r>
          </a:p>
          <a:p>
            <a:r>
              <a:rPr lang="ru-RU" dirty="0" smtClean="0"/>
              <a:t>Я, Веселов Дмитрий Иванович, …, получил…</a:t>
            </a:r>
          </a:p>
          <a:p>
            <a:r>
              <a:rPr lang="ru-RU" dirty="0" smtClean="0"/>
              <a:t>Я, Короленко Максим Александрович, …, получил…</a:t>
            </a:r>
          </a:p>
          <a:p>
            <a:r>
              <a:rPr lang="ru-RU" dirty="0" smtClean="0"/>
              <a:t>Я, Маринин… Светлан… Витальевн…, …, получил…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2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4. Определите падежи существительных.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dirty="0" err="1" smtClean="0"/>
              <a:t>Им.п</a:t>
            </a:r>
            <a:r>
              <a:rPr lang="ru-RU" dirty="0" smtClean="0"/>
              <a:t>.             </a:t>
            </a:r>
            <a:r>
              <a:rPr lang="ru-RU" dirty="0" err="1" smtClean="0"/>
              <a:t>Р.п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Ученица 6а класса, получила 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Р.п</a:t>
            </a:r>
            <a:r>
              <a:rPr lang="ru-RU" dirty="0" smtClean="0"/>
              <a:t>.                      </a:t>
            </a:r>
            <a:r>
              <a:rPr lang="ru-RU" dirty="0" err="1" smtClean="0"/>
              <a:t>Р.п</a:t>
            </a:r>
            <a:r>
              <a:rPr lang="ru-RU" dirty="0" smtClean="0"/>
              <a:t>.             </a:t>
            </a:r>
            <a:r>
              <a:rPr lang="ru-RU" dirty="0" err="1" smtClean="0"/>
              <a:t>Им.п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от бухгалтера школы-интерната, ученик 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Р.п</a:t>
            </a:r>
            <a:r>
              <a:rPr lang="ru-RU" dirty="0" smtClean="0"/>
              <a:t>.                                 </a:t>
            </a:r>
            <a:r>
              <a:rPr lang="ru-RU" dirty="0" err="1" smtClean="0"/>
              <a:t>Р.п</a:t>
            </a:r>
            <a:r>
              <a:rPr lang="ru-RU" dirty="0" smtClean="0"/>
              <a:t>.             </a:t>
            </a:r>
            <a:r>
              <a:rPr lang="ru-RU" dirty="0" err="1" smtClean="0"/>
              <a:t>Р.п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7а класса, получил от библиотекаря школы, </a:t>
            </a:r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r>
              <a:rPr lang="ru-RU" dirty="0" err="1" smtClean="0"/>
              <a:t>Р.п</a:t>
            </a:r>
            <a:r>
              <a:rPr lang="ru-RU" dirty="0" smtClean="0"/>
              <a:t>.                  </a:t>
            </a:r>
            <a:r>
              <a:rPr lang="ru-RU" dirty="0" err="1" smtClean="0"/>
              <a:t>Р.п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получил от воспитателя школы-интерната.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2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5. Допишите окончания.</a:t>
            </a:r>
          </a:p>
          <a:p>
            <a:pPr marL="0" indent="0">
              <a:buNone/>
            </a:pPr>
            <a:r>
              <a:rPr lang="ru-RU" dirty="0" smtClean="0"/>
              <a:t>                                </a:t>
            </a:r>
            <a:r>
              <a:rPr lang="ru-RU" dirty="0" err="1" smtClean="0"/>
              <a:t>Расписк</a:t>
            </a:r>
            <a:r>
              <a:rPr lang="ru-RU" dirty="0" smtClean="0"/>
              <a:t>….</a:t>
            </a:r>
          </a:p>
          <a:p>
            <a:pPr marL="0" indent="0">
              <a:buNone/>
            </a:pPr>
            <a:r>
              <a:rPr lang="ru-RU" dirty="0" smtClean="0"/>
              <a:t>       Я, Семенова Ольга Юрьевна, учениц… 6а класс… школ…-интернат… № 5, получил… от </a:t>
            </a:r>
            <a:r>
              <a:rPr lang="ru-RU" dirty="0" err="1" smtClean="0"/>
              <a:t>учител</a:t>
            </a:r>
            <a:r>
              <a:rPr lang="ru-RU" dirty="0" smtClean="0"/>
              <a:t>… физкультуры школ…-интернат… № 5 6 (шесть) пар лыж и лыжных палок для учеников 6а класса.</a:t>
            </a:r>
          </a:p>
          <a:p>
            <a:pPr marL="0" indent="0">
              <a:buNone/>
            </a:pPr>
            <a:r>
              <a:rPr lang="ru-RU" dirty="0" smtClean="0"/>
              <a:t>22 декабря 2005 года.               Семенова.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smtClean="0"/>
              <a:t>6. Напишите числа словами.</a:t>
            </a:r>
          </a:p>
          <a:p>
            <a:r>
              <a:rPr lang="ru-RU" dirty="0" smtClean="0"/>
              <a:t>1 ручку</a:t>
            </a:r>
          </a:p>
          <a:p>
            <a:r>
              <a:rPr lang="ru-RU" dirty="0" smtClean="0"/>
              <a:t> 7 альбомов</a:t>
            </a:r>
          </a:p>
          <a:p>
            <a:r>
              <a:rPr lang="ru-RU" dirty="0" smtClean="0"/>
              <a:t> 19 книг</a:t>
            </a:r>
          </a:p>
          <a:p>
            <a:r>
              <a:rPr lang="ru-RU" dirty="0" smtClean="0"/>
              <a:t> 90 рублей</a:t>
            </a:r>
          </a:p>
          <a:p>
            <a:r>
              <a:rPr lang="ru-RU" dirty="0" smtClean="0"/>
              <a:t> 42 евро</a:t>
            </a:r>
          </a:p>
          <a:p>
            <a:r>
              <a:rPr lang="ru-RU" dirty="0" smtClean="0"/>
              <a:t> 369 карандашей </a:t>
            </a:r>
          </a:p>
          <a:p>
            <a:endParaRPr lang="ru-RU" dirty="0" smtClean="0"/>
          </a:p>
          <a:p>
            <a:r>
              <a:rPr lang="ru-RU" dirty="0" smtClean="0"/>
              <a:t> 999 долларов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одну ручку</a:t>
            </a:r>
          </a:p>
          <a:p>
            <a:pPr marL="0" indent="0">
              <a:buNone/>
            </a:pPr>
            <a:r>
              <a:rPr lang="ru-RU" dirty="0" smtClean="0"/>
              <a:t>семь альбомов</a:t>
            </a:r>
          </a:p>
          <a:p>
            <a:pPr marL="0" indent="0">
              <a:buNone/>
            </a:pPr>
            <a:r>
              <a:rPr lang="ru-RU" dirty="0" smtClean="0"/>
              <a:t>девятнадцать книг</a:t>
            </a:r>
          </a:p>
          <a:p>
            <a:pPr marL="0" indent="0">
              <a:buNone/>
            </a:pPr>
            <a:r>
              <a:rPr lang="ru-RU" dirty="0" smtClean="0"/>
              <a:t>девяносто рублей</a:t>
            </a:r>
          </a:p>
          <a:p>
            <a:pPr marL="0" indent="0">
              <a:buNone/>
            </a:pPr>
            <a:r>
              <a:rPr lang="ru-RU" dirty="0" smtClean="0"/>
              <a:t>сорок два евро</a:t>
            </a:r>
          </a:p>
          <a:p>
            <a:pPr marL="0" indent="0">
              <a:buNone/>
            </a:pPr>
            <a:r>
              <a:rPr lang="ru-RU" dirty="0" smtClean="0"/>
              <a:t>триста шестьдесят девять карандашей</a:t>
            </a:r>
          </a:p>
          <a:p>
            <a:pPr marL="0" indent="0">
              <a:buNone/>
            </a:pPr>
            <a:r>
              <a:rPr lang="ru-RU" dirty="0" smtClean="0"/>
              <a:t>девятьсот девяносто девять долларов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9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7. Поставьте знаки препинания.</a:t>
            </a:r>
          </a:p>
          <a:p>
            <a:pPr marL="0" indent="0">
              <a:buNone/>
            </a:pPr>
            <a:r>
              <a:rPr lang="ru-RU" dirty="0" smtClean="0"/>
              <a:t>                                   Расписка</a:t>
            </a:r>
          </a:p>
          <a:p>
            <a:pPr marL="0" indent="0">
              <a:buNone/>
            </a:pPr>
            <a:r>
              <a:rPr lang="ru-RU" dirty="0" smtClean="0"/>
              <a:t>           Я Семенов Борис Юрьевич ученик 6а класса школы-интерната № 5 получил от учителя физкультуры школы-интерната № 5 6 (шесть) пар лыж и лыжных палок для учеников 6а класса</a:t>
            </a:r>
          </a:p>
          <a:p>
            <a:pPr marL="0" indent="0">
              <a:buNone/>
            </a:pPr>
            <a:r>
              <a:rPr lang="ru-RU" dirty="0" smtClean="0"/>
              <a:t>22 декабря 2005 года                  Семенов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8. Найдите ошибки:</a:t>
            </a:r>
          </a:p>
          <a:p>
            <a:pPr marL="0" indent="0">
              <a:buNone/>
            </a:pPr>
            <a:r>
              <a:rPr lang="ru-RU" dirty="0" smtClean="0"/>
              <a:t>                                  Расписка.</a:t>
            </a:r>
          </a:p>
          <a:p>
            <a:pPr marL="0" indent="0">
              <a:buNone/>
            </a:pPr>
            <a:r>
              <a:rPr lang="ru-RU" dirty="0" smtClean="0"/>
              <a:t>   Я Иванова Саши ученика 6а класса средней школы №67 получила от учителя 100 рублей для покупки краски для ремонта.</a:t>
            </a:r>
          </a:p>
          <a:p>
            <a:pPr marL="0" indent="0">
              <a:buNone/>
            </a:pPr>
            <a:r>
              <a:rPr lang="ru-RU" dirty="0" smtClean="0"/>
              <a:t>Иванов.                            29 мая 2005г.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8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smtClean="0"/>
              <a:t>9. Измените фамилию, имя, отчество, должность лица, дающего расписку,  лицо, от которого получено что-либо, название и количество полученного, дату, подпись.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Расписка.</a:t>
            </a:r>
          </a:p>
          <a:p>
            <a:pPr marL="0" indent="0">
              <a:buNone/>
            </a:pPr>
            <a:r>
              <a:rPr lang="ru-RU" dirty="0" smtClean="0"/>
              <a:t>             Я, Иванова Александра Викторовна, ученица 6а класса школы № 67, получила от учителя труда школы № 67 100 (сто) рублей для покупки краски для ремонта.</a:t>
            </a:r>
          </a:p>
          <a:p>
            <a:pPr marL="0" indent="0">
              <a:buNone/>
            </a:pPr>
            <a:r>
              <a:rPr lang="ru-RU" dirty="0" smtClean="0"/>
              <a:t>29 мая 2005 года.                           Иванова.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9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10. Из слов и словосочетаний составьте текст расписки</a:t>
            </a:r>
            <a:r>
              <a:rPr lang="ru-RU" dirty="0" smtClean="0"/>
              <a:t>: 2 альбома для рисования, Иванова Анна, от воспитателя, (два), 1 набор красок, ученица 6а класса, Смирновой Т.А., получила, (один), и, школы-интерната № 5, я, расписка, Петровна.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4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Упражнения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11. Проверь расписку.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Расписка.</a:t>
            </a:r>
          </a:p>
          <a:p>
            <a:pPr marL="0" indent="0">
              <a:buNone/>
            </a:pPr>
            <a:r>
              <a:rPr lang="ru-RU" dirty="0" smtClean="0"/>
              <a:t>         Я, Иванова Анна Петровна, ученица 6а класса школы-интерната № 5, получила от воспитателя школы-интерната № 5 Смирновой Т.А. 2 (два) альбома для рисования и 1 (один) набор красок.</a:t>
            </a:r>
          </a:p>
          <a:p>
            <a:pPr marL="0" indent="0">
              <a:buNone/>
            </a:pPr>
            <a:r>
              <a:rPr lang="ru-RU" dirty="0" smtClean="0"/>
              <a:t>9 сентября 2005 года.              Иванова.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Расписка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расписка?</a:t>
            </a:r>
          </a:p>
          <a:p>
            <a:r>
              <a:rPr lang="ru-RU" dirty="0" smtClean="0"/>
              <a:t>Зачем нужно уметь писать расписку?</a:t>
            </a:r>
          </a:p>
          <a:p>
            <a:r>
              <a:rPr lang="ru-RU" dirty="0" smtClean="0"/>
              <a:t>Образец написания расписки.</a:t>
            </a:r>
          </a:p>
          <a:p>
            <a:r>
              <a:rPr lang="ru-RU" dirty="0" smtClean="0"/>
              <a:t>План написания расписки.</a:t>
            </a:r>
          </a:p>
          <a:p>
            <a:r>
              <a:rPr lang="ru-RU" dirty="0" smtClean="0"/>
              <a:t>Правила написания расписки.</a:t>
            </a:r>
          </a:p>
          <a:p>
            <a:r>
              <a:rPr lang="ru-RU" dirty="0" smtClean="0"/>
              <a:t>Упражнения.</a:t>
            </a:r>
          </a:p>
          <a:p>
            <a:r>
              <a:rPr lang="ru-RU" dirty="0" smtClean="0"/>
              <a:t>Проверьте себя.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2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12. Напишите расписку о получении вами от кассира школы денег для покупки билетов в Театр юного зрителя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u="sng" dirty="0" smtClean="0"/>
              <a:t>13. Напишите расписку в том, что вы получили от завхоза школы хозяйственный инвентарь для работы на пришкольном участке, укажите, что получено (лопаты, грабли, носилки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9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Проверьте себя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Расписка – это …, который (что делает?) … получение чего-либо (вещей, …, …).</a:t>
            </a:r>
          </a:p>
          <a:p>
            <a:r>
              <a:rPr lang="ru-RU" dirty="0" smtClean="0"/>
              <a:t>Название деловой бумаги пишется (где?) … … </a:t>
            </a:r>
          </a:p>
          <a:p>
            <a:r>
              <a:rPr lang="ru-RU" dirty="0" smtClean="0"/>
              <a:t>Текст расписки пишется (где?) … … .</a:t>
            </a:r>
          </a:p>
          <a:p>
            <a:r>
              <a:rPr lang="ru-RU" dirty="0" smtClean="0"/>
              <a:t>Дата составления расписки ставится (где?) … … </a:t>
            </a:r>
          </a:p>
          <a:p>
            <a:r>
              <a:rPr lang="ru-RU" dirty="0" smtClean="0"/>
              <a:t>Подпись получателя ставится (где?) … … .</a:t>
            </a:r>
          </a:p>
          <a:p>
            <a:r>
              <a:rPr lang="ru-RU" dirty="0" smtClean="0"/>
              <a:t>Количество и сумма полученного пишутся сначала (как?) …, а потом (как?) …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8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Мои фото\Новая папка\104_PANA\P104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8264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ои фото\Новая папка\104_PANA\P104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63722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ои фото\Новая папка\104_PANA\P1040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84168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Мои фото\Новая папка\104_PANA\P1040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62646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расписка?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Расписка – это документ, который удостоверяет получение чего-либо (денег, вещей, документов).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068638"/>
            <a:ext cx="4032448" cy="35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0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Зачем нужно уметь писать расписку?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Нужно уметь писать расписку, чтобы не было обмана.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2" y="2636912"/>
            <a:ext cx="383546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36912"/>
            <a:ext cx="439201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45" y="2636912"/>
            <a:ext cx="32845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7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Образец написания расписки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Расписка.</a:t>
            </a:r>
          </a:p>
          <a:p>
            <a:pPr marL="0" indent="0">
              <a:buNone/>
            </a:pPr>
            <a:r>
              <a:rPr lang="ru-RU" dirty="0" smtClean="0"/>
              <a:t>            Я, Семенов Борис Юрьевич, ученик 6а класса школы-интерната №5, получил от учителя физкультуры школы-интерната № 5 6 (шесть) пар лыж и лыжных палок для учеников 6а класса.</a:t>
            </a:r>
          </a:p>
          <a:p>
            <a:pPr marL="0" indent="0">
              <a:buNone/>
            </a:pPr>
            <a:r>
              <a:rPr lang="ru-RU" dirty="0" smtClean="0"/>
              <a:t>22 декабря 2005 г.                        Семенов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2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написания расписки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1.Название документа.</a:t>
            </a:r>
          </a:p>
          <a:p>
            <a:pPr marL="0" indent="0">
              <a:buNone/>
            </a:pPr>
            <a:r>
              <a:rPr lang="ru-RU" dirty="0" smtClean="0"/>
              <a:t>2.Фамилия, имя, отчество, должность лица, дающего расписку.</a:t>
            </a:r>
          </a:p>
          <a:p>
            <a:pPr marL="0" indent="0">
              <a:buNone/>
            </a:pPr>
            <a:r>
              <a:rPr lang="ru-RU" dirty="0" smtClean="0"/>
              <a:t>3.Название учреждения, предприятия (или лица), от которого получено что-либо.</a:t>
            </a:r>
          </a:p>
          <a:p>
            <a:pPr marL="0" indent="0">
              <a:buNone/>
            </a:pPr>
            <a:r>
              <a:rPr lang="ru-RU" dirty="0" smtClean="0"/>
              <a:t>4.Название полученного с указанием количества и суммы.</a:t>
            </a:r>
          </a:p>
          <a:p>
            <a:pPr marL="0" indent="0">
              <a:buNone/>
            </a:pPr>
            <a:r>
              <a:rPr lang="ru-RU" dirty="0" smtClean="0"/>
              <a:t>5.Дата составления расписки.</a:t>
            </a:r>
          </a:p>
          <a:p>
            <a:pPr marL="0" indent="0">
              <a:buNone/>
            </a:pPr>
            <a:r>
              <a:rPr lang="ru-RU" dirty="0" smtClean="0"/>
              <a:t>6.Подпись получателя.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7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написания расписки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Название деловой бумаги пишется посередине строки.</a:t>
            </a:r>
          </a:p>
          <a:p>
            <a:r>
              <a:rPr lang="ru-RU" dirty="0" smtClean="0"/>
              <a:t>Текст расписки пишется с красной строки.</a:t>
            </a:r>
          </a:p>
          <a:p>
            <a:r>
              <a:rPr lang="ru-RU" dirty="0" smtClean="0"/>
              <a:t>Дата составления расписки ставится внизу слева.</a:t>
            </a:r>
          </a:p>
          <a:p>
            <a:r>
              <a:rPr lang="ru-RU" dirty="0" smtClean="0"/>
              <a:t>Подпись получателя ставится внизу справа.</a:t>
            </a:r>
          </a:p>
          <a:p>
            <a:r>
              <a:rPr lang="ru-RU" dirty="0" smtClean="0"/>
              <a:t>Количество вещей, денег сначала пишется цифрами, потом в скобках словами.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9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написания расписки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Фамилия, имя, отчество человека, который пишет расписку, выделяются запятыми, потому что это уточнение.</a:t>
            </a:r>
          </a:p>
          <a:p>
            <a:r>
              <a:rPr lang="ru-RU" dirty="0" smtClean="0"/>
              <a:t>Названием лица может быть профессия.</a:t>
            </a:r>
          </a:p>
          <a:p>
            <a:r>
              <a:rPr lang="ru-RU" dirty="0" smtClean="0"/>
              <a:t>Названием учреждения может быть школа, библиотека, магазин, завод.</a:t>
            </a:r>
          </a:p>
          <a:p>
            <a:r>
              <a:rPr lang="ru-RU" dirty="0" smtClean="0"/>
              <a:t>Сумма – это количество денег, поэтому надо писать слова рубль, евро, марка, доллар.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1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smtClean="0"/>
              <a:t>1. Найдите и прочитайте:</a:t>
            </a:r>
          </a:p>
          <a:p>
            <a:pPr marL="0" indent="0">
              <a:buNone/>
            </a:pPr>
            <a:r>
              <a:rPr lang="ru-RU" dirty="0" smtClean="0"/>
              <a:t>название документа,</a:t>
            </a:r>
          </a:p>
          <a:p>
            <a:pPr marL="0" indent="0">
              <a:buNone/>
            </a:pPr>
            <a:r>
              <a:rPr lang="ru-RU" dirty="0" smtClean="0"/>
              <a:t>фамилия, имя, отчество,        должность человека, дающего расписку,</a:t>
            </a:r>
          </a:p>
          <a:p>
            <a:pPr marL="0" indent="0">
              <a:buNone/>
            </a:pPr>
            <a:r>
              <a:rPr lang="ru-RU" dirty="0" smtClean="0"/>
              <a:t>название учреждения, от которого получено что-либо,</a:t>
            </a:r>
          </a:p>
          <a:p>
            <a:pPr marL="0" indent="0">
              <a:buNone/>
            </a:pPr>
            <a:r>
              <a:rPr lang="ru-RU" dirty="0" smtClean="0"/>
              <a:t>название полученного с указанием количества и суммы,</a:t>
            </a:r>
          </a:p>
          <a:p>
            <a:pPr marL="0" indent="0">
              <a:buNone/>
            </a:pPr>
            <a:r>
              <a:rPr lang="ru-RU" dirty="0" smtClean="0"/>
              <a:t>дата составления расписки,</a:t>
            </a:r>
          </a:p>
          <a:p>
            <a:pPr marL="0" indent="0">
              <a:buNone/>
            </a:pPr>
            <a:r>
              <a:rPr lang="ru-RU" dirty="0" smtClean="0"/>
              <a:t>подпись получателя.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Расписка.</a:t>
            </a:r>
          </a:p>
          <a:p>
            <a:pPr marL="0" indent="0">
              <a:buNone/>
            </a:pPr>
            <a:r>
              <a:rPr lang="ru-RU" dirty="0" smtClean="0"/>
              <a:t>     Я, Семенов Борис Юрьевич, ученик 6а класса школы-интерната №5, получил от учителя физкультуры 6 (шесть) пар лыж и лыжных палок для учащихся 6а класса.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22 декабря 2005 г.                          Семенов.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2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1035</Words>
  <Application>Microsoft Office PowerPoint</Application>
  <PresentationFormat>Экран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Деловые бумаги</vt:lpstr>
      <vt:lpstr>Расписка</vt:lpstr>
      <vt:lpstr>Что такое расписка?</vt:lpstr>
      <vt:lpstr>Зачем нужно уметь писать расписку?</vt:lpstr>
      <vt:lpstr>Образец написания расписки</vt:lpstr>
      <vt:lpstr>План написания расписки</vt:lpstr>
      <vt:lpstr>Правила написания расписки</vt:lpstr>
      <vt:lpstr>Правила написания расписки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</vt:lpstr>
      <vt:lpstr>Упражнения </vt:lpstr>
      <vt:lpstr>Упражнения</vt:lpstr>
      <vt:lpstr>Проверьте себя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Расписка</dc:title>
  <dc:creator>uzer</dc:creator>
  <cp:lastModifiedBy>uzer</cp:lastModifiedBy>
  <cp:revision>8</cp:revision>
  <dcterms:created xsi:type="dcterms:W3CDTF">2013-02-08T16:28:59Z</dcterms:created>
  <dcterms:modified xsi:type="dcterms:W3CDTF">2013-04-22T17:04:48Z</dcterms:modified>
</cp:coreProperties>
</file>