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7" r:id="rId5"/>
    <p:sldId id="262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0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5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6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6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5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2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F830-96A3-428D-A67F-5B8C6257B881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27F5-8B44-481A-8AC1-A05AE6336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7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67495"/>
            <a:ext cx="8136904" cy="101731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Деловые бумаги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565819"/>
            <a:ext cx="6400800" cy="1296144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tx1"/>
                </a:solidFill>
              </a:rPr>
              <a:t>Приглашение</a:t>
            </a:r>
            <a:endParaRPr lang="ru-RU" sz="5400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95513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74211"/>
            <a:ext cx="3384376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Приглашение на юбилей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2902"/>
            <a:ext cx="82809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4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Упражнения и задания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00808"/>
            <a:ext cx="8424936" cy="4425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1. Дополните приглашение недостающими словами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___________________________________________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___________________________________________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Приглашаем Вас на торжество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 случаю моего Дня рождения,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которое состоится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 ________ часов________ минут____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 адресу: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____________________________________________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2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Упражнения и задания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628800"/>
            <a:ext cx="8208912" cy="4497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Найдите в приглашении ошибки и исправьте их.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Обожаемая </a:t>
            </a:r>
            <a:r>
              <a:rPr lang="ru-RU" dirty="0">
                <a:solidFill>
                  <a:schemeClr val="tx1"/>
                </a:solidFill>
              </a:rPr>
              <a:t>Лена!!!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Приглашаем тебя на праздничный ужин по поводу дня рождения нашей бабушки. Ей   исполняется  76 лет.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Отказ </a:t>
            </a:r>
            <a:r>
              <a:rPr lang="ru-RU" dirty="0">
                <a:solidFill>
                  <a:schemeClr val="tx1"/>
                </a:solidFill>
              </a:rPr>
              <a:t>не принимается!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Приходи к нам домой и если нетрудно, то принеси бабушкины любимые песни в исполнении  Анны  Герман 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6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и фото\Новая папка\P1030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24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ои фото\Новая папка\P1030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02027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ои фото\Новая папка\P10309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3803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ои фото\Новая папка\P1030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716428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Приглашение - это </a:t>
            </a:r>
            <a:r>
              <a:rPr lang="ru-RU" b="1" dirty="0">
                <a:solidFill>
                  <a:schemeClr val="tx1"/>
                </a:solidFill>
              </a:rPr>
              <a:t>просьба прийти, явиться куда-нибудь.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700808"/>
            <a:ext cx="8208912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Приглашение </a:t>
            </a:r>
            <a:r>
              <a:rPr lang="ru-RU" dirty="0">
                <a:solidFill>
                  <a:schemeClr val="tx1"/>
                </a:solidFill>
              </a:rPr>
              <a:t>на праздник можно назвать визитной карточкой праздника, которая выполняет две основные задачи:</a:t>
            </a:r>
          </a:p>
          <a:p>
            <a:r>
              <a:rPr lang="ru-RU" dirty="0">
                <a:solidFill>
                  <a:schemeClr val="tx1"/>
                </a:solidFill>
              </a:rPr>
              <a:t>•	 вводит гостя в тему праздника</a:t>
            </a:r>
          </a:p>
          <a:p>
            <a:r>
              <a:rPr lang="ru-RU" dirty="0">
                <a:solidFill>
                  <a:schemeClr val="tx1"/>
                </a:solidFill>
              </a:rPr>
              <a:t>•	 предоставляет ему нужную информацию.</a:t>
            </a:r>
          </a:p>
          <a:p>
            <a:r>
              <a:rPr lang="ru-RU" dirty="0">
                <a:solidFill>
                  <a:schemeClr val="tx1"/>
                </a:solidFill>
              </a:rPr>
              <a:t>Приглашение может быть отправлено адресату в электронном виде или и в твердой «открыточной» форме.</a:t>
            </a:r>
          </a:p>
          <a:p>
            <a:r>
              <a:rPr lang="ru-RU" dirty="0">
                <a:solidFill>
                  <a:schemeClr val="tx1"/>
                </a:solidFill>
              </a:rPr>
              <a:t>Приглашение символизирует начало праздника для каждого </a:t>
            </a:r>
            <a:r>
              <a:rPr lang="ru-RU" dirty="0" smtClean="0">
                <a:solidFill>
                  <a:schemeClr val="tx1"/>
                </a:solidFill>
              </a:rPr>
              <a:t>приглашенного</a:t>
            </a:r>
            <a:r>
              <a:rPr lang="ru-RU" dirty="0">
                <a:solidFill>
                  <a:schemeClr val="tx1"/>
                </a:solidFill>
              </a:rPr>
              <a:t>. Поэтому оно непременно должны быть красивым и привлекательным. В приглашении должно быть указано:</a:t>
            </a:r>
          </a:p>
          <a:p>
            <a:r>
              <a:rPr lang="ru-RU" dirty="0">
                <a:solidFill>
                  <a:schemeClr val="tx1"/>
                </a:solidFill>
              </a:rPr>
              <a:t>•	место проведения праздника</a:t>
            </a:r>
          </a:p>
          <a:p>
            <a:r>
              <a:rPr lang="ru-RU" dirty="0">
                <a:solidFill>
                  <a:schemeClr val="tx1"/>
                </a:solidFill>
              </a:rPr>
              <a:t>•	время начала праздника или время отъезда к месту назначения</a:t>
            </a:r>
          </a:p>
          <a:p>
            <a:r>
              <a:rPr lang="ru-RU" dirty="0">
                <a:solidFill>
                  <a:schemeClr val="tx1"/>
                </a:solidFill>
              </a:rPr>
              <a:t>•	дополнительные сведения, важные для праздника (например, время работы ресторана, кафе, зала в день праздника).</a:t>
            </a:r>
          </a:p>
          <a:p>
            <a:r>
              <a:rPr lang="ru-RU" dirty="0">
                <a:solidFill>
                  <a:schemeClr val="tx1"/>
                </a:solidFill>
              </a:rPr>
              <a:t>   В приглашении обозначается формат проведения праздника, подробности о его программе.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7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Необычные приглашения могут быть такими: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88840"/>
            <a:ext cx="8640960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) интерактивные   (для современных людей, много времени проводящих за компьютером):  текст, музыкальное или голосовое сопровождение - на ваш вкус. </a:t>
            </a:r>
          </a:p>
          <a:p>
            <a:r>
              <a:rPr lang="ru-RU" dirty="0">
                <a:solidFill>
                  <a:schemeClr val="tx1"/>
                </a:solidFill>
              </a:rPr>
              <a:t>2) флористические  (для натур творческих и ценящих красоту окружающего мира): из сухоцветов, ракушек и т.д.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) говорящие (такому посланию радуются абсолютно все): приглашение говорит вашим голосом, фоном идет специально подобранная музыка.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3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24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176464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Как написать письмо-приглашение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406531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Текст </a:t>
            </a:r>
            <a:r>
              <a:rPr lang="ru-RU" dirty="0">
                <a:solidFill>
                  <a:schemeClr val="tx1"/>
                </a:solidFill>
              </a:rPr>
              <a:t>приглашения должен содержать четкую и конкретную информацию о дате и месте проведения торжества. Письмо может быть адресовано как одному лицу, так и нескольким одновременно.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Отправляется </a:t>
            </a:r>
            <a:r>
              <a:rPr lang="ru-RU" dirty="0" smtClean="0">
                <a:solidFill>
                  <a:schemeClr val="tx1"/>
                </a:solidFill>
              </a:rPr>
              <a:t>приглашение</a:t>
            </a:r>
            <a:r>
              <a:rPr lang="ru-RU" dirty="0">
                <a:solidFill>
                  <a:schemeClr val="tx1"/>
                </a:solidFill>
              </a:rPr>
              <a:t>, как правило, за несколько дней или даже недель до проведения мероприятия, чтобы приглашенный человек имел время и возможность принять решение и собраться на торжество.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Желательно отправлять письмо-ответ на предложение, даже в случае отказа от предложения. Отказ необходимо сформулировать вежливо, указать причину отказа, пусть даже выдуманную. Оформление </a:t>
            </a:r>
            <a:r>
              <a:rPr lang="ru-RU" dirty="0" smtClean="0">
                <a:solidFill>
                  <a:schemeClr val="tx1"/>
                </a:solidFill>
              </a:rPr>
              <a:t>приглашения </a:t>
            </a:r>
            <a:r>
              <a:rPr lang="ru-RU" dirty="0">
                <a:solidFill>
                  <a:schemeClr val="tx1"/>
                </a:solidFill>
              </a:rPr>
              <a:t>осуществляется согласно правил, установленных для делового </a:t>
            </a:r>
            <a:r>
              <a:rPr lang="ru-RU" dirty="0" smtClean="0">
                <a:solidFill>
                  <a:schemeClr val="tx1"/>
                </a:solidFill>
              </a:rPr>
              <a:t>письма.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6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Приглашение на праздник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Приглашение на праздник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Приглашение на День рождение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6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Приглашение на свадьбу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19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4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308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Деловые бумаги</vt:lpstr>
      <vt:lpstr>Приглашение - это просьба прийти, явиться куда-нибудь. </vt:lpstr>
      <vt:lpstr>Необычные приглашения могут быть такими: </vt:lpstr>
      <vt:lpstr>Презентация PowerPoint</vt:lpstr>
      <vt:lpstr>Как написать письмо-приглашение </vt:lpstr>
      <vt:lpstr>Приглашение на праздник</vt:lpstr>
      <vt:lpstr>Приглашение на праздник</vt:lpstr>
      <vt:lpstr>Приглашение на День рождение</vt:lpstr>
      <vt:lpstr>Приглашение на свадьбу</vt:lpstr>
      <vt:lpstr>Приглашение на юбилей</vt:lpstr>
      <vt:lpstr>Упражнения и задания</vt:lpstr>
      <vt:lpstr>Упражнения и задания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Деловые бумаги</dc:title>
  <dc:creator>uzer</dc:creator>
  <cp:lastModifiedBy>Андреева</cp:lastModifiedBy>
  <cp:revision>10</cp:revision>
  <dcterms:created xsi:type="dcterms:W3CDTF">2013-02-02T18:06:55Z</dcterms:created>
  <dcterms:modified xsi:type="dcterms:W3CDTF">2013-04-23T09:30:35Z</dcterms:modified>
</cp:coreProperties>
</file>