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3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3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2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8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6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8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4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BD7F-AF1D-482F-821E-50034F9E0C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7132-F9D0-4973-9976-F1454066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2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Деловые бумаги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34888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Объяснительная записка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8351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27" y="3140968"/>
            <a:ext cx="46704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7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Прочитайте текст. Можно ли его считать объяснительной запиской? Почему? Какие ошибки вы заметили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/>
              <a:t>				</a:t>
            </a:r>
            <a:r>
              <a:rPr lang="ru-RU" dirty="0" smtClean="0"/>
              <a:t>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Директору школы №3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</a:t>
            </a:r>
            <a:r>
              <a:rPr lang="ru-RU" dirty="0" err="1" smtClean="0"/>
              <a:t>Забродиной</a:t>
            </a:r>
            <a:r>
              <a:rPr lang="ru-RU" dirty="0" smtClean="0"/>
              <a:t> А.В.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ученицы 9 класса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</a:t>
            </a:r>
            <a:r>
              <a:rPr lang="ru-RU" dirty="0" err="1" smtClean="0"/>
              <a:t>Лавникович</a:t>
            </a:r>
            <a:r>
              <a:rPr lang="ru-RU" dirty="0" smtClean="0"/>
              <a:t> Веры</a:t>
            </a:r>
            <a:r>
              <a:rPr lang="ru-RU" dirty="0"/>
              <a:t>			   </a:t>
            </a:r>
            <a:r>
              <a:rPr lang="ru-RU" dirty="0" smtClean="0"/>
              <a:t>                                                                               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				 									          </a:t>
            </a:r>
            <a:r>
              <a:rPr lang="ru-RU" dirty="0" smtClean="0"/>
              <a:t>         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Объяснительная записка.</a:t>
            </a:r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не поехала с классом 4 ноября в музей им. Горького.</a:t>
            </a:r>
          </a:p>
          <a:p>
            <a:pPr marL="0" indent="0">
              <a:buNone/>
            </a:pPr>
            <a:r>
              <a:rPr lang="ru-RU" dirty="0"/>
              <a:t>             </a:t>
            </a:r>
            <a:r>
              <a:rPr lang="ru-RU" dirty="0" smtClean="0"/>
              <a:t>                                                                  </a:t>
            </a:r>
            <a:r>
              <a:rPr lang="ru-RU" dirty="0" err="1"/>
              <a:t>Лавникович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22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2. Прочитайте объяснительную записку и отметьте, какие элементы  схемы этого документа пропущены или неверно оформлены.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Объяснительная </a:t>
            </a:r>
            <a:r>
              <a:rPr lang="ru-RU" dirty="0"/>
              <a:t>записка</a:t>
            </a:r>
          </a:p>
          <a:p>
            <a:pPr marL="0" indent="0">
              <a:buNone/>
            </a:pPr>
            <a:r>
              <a:rPr lang="ru-RU" dirty="0" smtClean="0"/>
              <a:t>      Я</a:t>
            </a:r>
            <a:r>
              <a:rPr lang="ru-RU" dirty="0"/>
              <a:t>, Дмитриева Ирина, ученица 10 класса </a:t>
            </a:r>
            <a:r>
              <a:rPr lang="ru-RU" dirty="0" err="1"/>
              <a:t>Горкинской</a:t>
            </a:r>
            <a:r>
              <a:rPr lang="ru-RU" dirty="0"/>
              <a:t> средней школы № 67 Тульской области, не смогла принять участие в конкурсе “Молодые таланты”, потому что накануне подвернула ногу на соревнованиях. Вот по этой причине я не явилась на этот конкурс.</a:t>
            </a:r>
          </a:p>
          <a:p>
            <a:pPr marL="0" indent="0">
              <a:buNone/>
            </a:pPr>
            <a:r>
              <a:rPr lang="ru-RU" dirty="0"/>
              <a:t>             20 мая 2003 года.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13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Заполните данную основу объяснительной записки. Как вы считаете, допустима ли такая форма этой деловой записки?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			</a:t>
            </a:r>
            <a:r>
              <a:rPr lang="ru-RU" dirty="0" smtClean="0"/>
              <a:t>                          Директору   школы </a:t>
            </a:r>
            <a:r>
              <a:rPr lang="ru-RU" dirty="0"/>
              <a:t>№_____</a:t>
            </a:r>
          </a:p>
          <a:p>
            <a:pPr marL="0" indent="0">
              <a:buNone/>
            </a:pPr>
            <a:r>
              <a:rPr lang="ru-RU" dirty="0"/>
              <a:t>				</a:t>
            </a:r>
            <a:r>
              <a:rPr lang="ru-RU" dirty="0" smtClean="0"/>
              <a:t>          ________________________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объяснительная </a:t>
            </a:r>
            <a:r>
              <a:rPr lang="ru-RU" dirty="0"/>
              <a:t>записка.</a:t>
            </a:r>
          </a:p>
          <a:p>
            <a:pPr marL="0" indent="0">
              <a:buNone/>
            </a:pPr>
            <a:r>
              <a:rPr lang="ru-RU" dirty="0"/>
              <a:t>  _________(дата)</a:t>
            </a:r>
          </a:p>
          <a:p>
            <a:pPr marL="0" indent="0">
              <a:buNone/>
            </a:pPr>
            <a:r>
              <a:rPr lang="ru-RU" dirty="0"/>
              <a:t>Я, ________________________________, (что сделал(а))_________________</a:t>
            </a:r>
          </a:p>
          <a:p>
            <a:pPr marL="0" indent="0">
              <a:buNone/>
            </a:pPr>
            <a:r>
              <a:rPr lang="ru-RU" dirty="0"/>
              <a:t>(указать причину)__________________________________________________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подпись </a:t>
            </a:r>
            <a:r>
              <a:rPr lang="ru-RU" dirty="0"/>
              <a:t>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2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4. Выберите ситуацию и напишите объяснительную записку. Представьте что вы…</a:t>
            </a:r>
          </a:p>
          <a:p>
            <a:pPr marL="0" indent="0">
              <a:buNone/>
            </a:pPr>
            <a:r>
              <a:rPr lang="ru-RU" dirty="0"/>
              <a:t>1) Потеряли библиотечную книгу;</a:t>
            </a:r>
          </a:p>
          <a:p>
            <a:pPr marL="0" indent="0">
              <a:buNone/>
            </a:pPr>
            <a:r>
              <a:rPr lang="ru-RU" dirty="0"/>
              <a:t>2) Пропустили занятия кружка (секции и т.п.);</a:t>
            </a:r>
          </a:p>
          <a:p>
            <a:pPr marL="0" indent="0">
              <a:buNone/>
            </a:pPr>
            <a:r>
              <a:rPr lang="ru-RU" dirty="0"/>
              <a:t>3) Опоздали на выездную предметную олимпиаду;</a:t>
            </a:r>
          </a:p>
          <a:p>
            <a:pPr marL="0" indent="0">
              <a:buNone/>
            </a:pPr>
            <a:r>
              <a:rPr lang="ru-RU" dirty="0"/>
              <a:t>4)Сломали устройство в кабинете физики;</a:t>
            </a:r>
          </a:p>
          <a:p>
            <a:pPr marL="0" indent="0">
              <a:buNone/>
            </a:pPr>
            <a:r>
              <a:rPr lang="ru-RU" dirty="0"/>
              <a:t>5)Забыли принести в школу заготовленные наглядные пособия для урока биологии.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73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фото\Новая папка\P104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420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ои фото\Новая папка\P1040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76875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ои фото\Новая папка\P1040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10072"/>
            <a:ext cx="662473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ои фото\Новая папка\P1040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96" y="1775311"/>
            <a:ext cx="66602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9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	Что такое объяснительная записка. </a:t>
            </a:r>
          </a:p>
          <a:p>
            <a:r>
              <a:rPr lang="ru-RU" dirty="0" smtClean="0"/>
              <a:t>2.	План написания объяснительной записки. </a:t>
            </a:r>
          </a:p>
          <a:p>
            <a:r>
              <a:rPr lang="ru-RU" dirty="0" smtClean="0"/>
              <a:t>3.	Когда составляется объяснительная записка.  </a:t>
            </a:r>
          </a:p>
          <a:p>
            <a:r>
              <a:rPr lang="ru-RU" dirty="0"/>
              <a:t>4</a:t>
            </a:r>
            <a:r>
              <a:rPr lang="ru-RU" dirty="0" smtClean="0"/>
              <a:t>.   Упражнения.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263650"/>
            <a:ext cx="467042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7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объяснительная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Объяснительная записка — один из видов деловой переписки внутри учреждения или компании. Объяснительная записка является документом, который содержит объяснения причины какого-то события, поступка, факта либо сопровождает основной документ и содержит пояснения его отдельных положений. При составлении объяснительной записки необходимо придумать убедительный и содержательный текст.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59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Когда пишется объяснительная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случае дисциплинарного проступка в соответствии с ТК РФ (кому интересно ст. 193) работодатель обязан предложить сотруднику написать объяснительную. Вы должны знать, что сотрудник не обязан давать каких-либо пояснений. Тем не менее, работодатель сможет применить дисциплинарное взыскание, составив акт об отказе. </a:t>
            </a:r>
          </a:p>
          <a:p>
            <a:endParaRPr lang="ru-RU" dirty="0" smtClean="0"/>
          </a:p>
          <a:p>
            <a:r>
              <a:rPr lang="ru-RU" dirty="0" smtClean="0"/>
              <a:t>Поэтому обычно лучше написать объяснительную записку. Возможно, тогда вы сможете расставить нужные вам акценты в произошедшем, лояльность продемонстрируете. И вовсе не обязательно вы окажетесь в чем-то виновным.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написания объяснительной записки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	наименование организации; </a:t>
            </a:r>
          </a:p>
          <a:p>
            <a:pPr marL="0" indent="0">
              <a:buNone/>
            </a:pPr>
            <a:r>
              <a:rPr lang="ru-RU" dirty="0" smtClean="0"/>
              <a:t>•	данные получателя записки, с указанием ФИО должностного лица; </a:t>
            </a:r>
          </a:p>
          <a:p>
            <a:pPr marL="0" indent="0">
              <a:buNone/>
            </a:pPr>
            <a:r>
              <a:rPr lang="ru-RU" dirty="0" smtClean="0"/>
              <a:t>•	само наименование — «Объяснительная записка»; </a:t>
            </a:r>
          </a:p>
          <a:p>
            <a:pPr marL="0" indent="0">
              <a:buNone/>
            </a:pPr>
            <a:r>
              <a:rPr lang="ru-RU" dirty="0" smtClean="0"/>
              <a:t>•	дата составления и зарегистрированный номер документа; </a:t>
            </a:r>
          </a:p>
          <a:p>
            <a:pPr marL="0" indent="0">
              <a:buNone/>
            </a:pPr>
            <a:r>
              <a:rPr lang="ru-RU" dirty="0" smtClean="0"/>
              <a:t>•	подзаголовок к тексту записки (например: «О …», «Касательно …»);</a:t>
            </a:r>
          </a:p>
          <a:p>
            <a:pPr marL="0" indent="0">
              <a:buNone/>
            </a:pPr>
            <a:r>
              <a:rPr lang="ru-RU" dirty="0" smtClean="0"/>
              <a:t>•	непосредственно текст пояснения; </a:t>
            </a:r>
          </a:p>
          <a:p>
            <a:pPr marL="0" indent="0">
              <a:buNone/>
            </a:pPr>
            <a:r>
              <a:rPr lang="ru-RU" dirty="0" smtClean="0"/>
              <a:t>•	составитель и подпись.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76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надо писать объяснительную записку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Сначала в тексте следует перечислить факты, имеющие непосредственное отношение к рассматриваемой ситуации. Затем уже излагают причины, приведшие к негативному исходу дела (ведь объяснительную не приходится писать в случае победы и триумфа). </a:t>
            </a:r>
          </a:p>
          <a:p>
            <a:endParaRPr lang="ru-RU" dirty="0" smtClean="0"/>
          </a:p>
          <a:p>
            <a:r>
              <a:rPr lang="ru-RU" dirty="0" smtClean="0"/>
              <a:t>Писать следует сухим канцелярским языком, постарайтесь выразить все-таки свои мысли покороче. Лучше избегать любой эмоциональности. Излагать нужно только факты, непосредственно относящиеся к делу. Подумайте над тем, чтобы объяснение звучало веско и аргументировано, избегайте при этом неправды и оправданий. Полезным бывает обсуждение ситуации с умными людьми (коллеги, друзья, родственники).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91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Документ по структуре состоит из двух частей: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	Фактическая часть, в которой указываются факты, послужившие поводом к ее написанию; </a:t>
            </a:r>
          </a:p>
          <a:p>
            <a:pPr marL="0" indent="0">
              <a:buNone/>
            </a:pPr>
            <a:r>
              <a:rPr lang="ru-RU" dirty="0" smtClean="0"/>
              <a:t>•	Причины, объясняющие сложившуюся ситуацию или факт нарушения.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70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Объяснительная записка обычно составляется в следующих случаях: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	Возникновение недостачи в кассе или на складе; </a:t>
            </a:r>
          </a:p>
          <a:p>
            <a:pPr marL="0" indent="0">
              <a:buNone/>
            </a:pPr>
            <a:r>
              <a:rPr lang="ru-RU" dirty="0" smtClean="0"/>
              <a:t>•	Прогул или опоздание на рабочее место; </a:t>
            </a:r>
          </a:p>
          <a:p>
            <a:pPr marL="0" indent="0">
              <a:buNone/>
            </a:pPr>
            <a:r>
              <a:rPr lang="ru-RU" dirty="0" smtClean="0"/>
              <a:t>•	В случае внесения корректировок в налоговую или бухгалтерскую отчетность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2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											</a:t>
            </a:r>
            <a:r>
              <a:rPr lang="ru-RU" dirty="0" smtClean="0"/>
              <a:t>Директору </a:t>
            </a:r>
            <a:r>
              <a:rPr lang="ru-RU" dirty="0"/>
              <a:t>средней школы № 2 </a:t>
            </a:r>
          </a:p>
          <a:p>
            <a:pPr marL="0" indent="0">
              <a:buNone/>
            </a:pPr>
            <a:r>
              <a:rPr lang="ru-RU" dirty="0"/>
              <a:t>									</a:t>
            </a:r>
            <a:r>
              <a:rPr lang="ru-RU" dirty="0" smtClean="0"/>
              <a:t>                                            г</a:t>
            </a:r>
            <a:r>
              <a:rPr lang="ru-RU" dirty="0"/>
              <a:t>. Зеленодольска Андрееву В.А.</a:t>
            </a:r>
          </a:p>
          <a:p>
            <a:pPr marL="0" indent="0">
              <a:buNone/>
            </a:pPr>
            <a:r>
              <a:rPr lang="ru-RU" dirty="0" smtClean="0"/>
              <a:t>                             объяснительная </a:t>
            </a:r>
            <a:r>
              <a:rPr lang="ru-RU" dirty="0"/>
              <a:t>записка.</a:t>
            </a:r>
          </a:p>
          <a:p>
            <a:pPr marL="0" indent="0">
              <a:buNone/>
            </a:pPr>
            <a:r>
              <a:rPr lang="ru-RU" dirty="0"/>
              <a:t>25 января 2003 года</a:t>
            </a:r>
          </a:p>
          <a:p>
            <a:pPr marL="0" indent="0">
              <a:buNone/>
            </a:pPr>
            <a:r>
              <a:rPr lang="ru-RU" dirty="0" smtClean="0"/>
              <a:t>В связи с тем,  что моя мама после операции нуждалась в особом уходе в больнице, 22 и 23 января я не смогла принять участие в районных соревнованиях.</a:t>
            </a:r>
          </a:p>
          <a:p>
            <a:pPr marL="0" indent="0">
              <a:buNone/>
            </a:pPr>
            <a:r>
              <a:rPr lang="ru-RU" dirty="0" smtClean="0"/>
              <a:t>Ученица </a:t>
            </a:r>
            <a:r>
              <a:rPr lang="ru-RU" dirty="0"/>
              <a:t>10 класса школы № 2 _________ В. </a:t>
            </a:r>
            <a:r>
              <a:rPr lang="ru-RU" dirty="0" err="1"/>
              <a:t>Верёвкина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(ПОДПИСЬ)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Г</a:t>
            </a:r>
            <a:r>
              <a:rPr lang="ru-RU" dirty="0"/>
              <a:t>.  Зеленодольск</a:t>
            </a:r>
          </a:p>
        </p:txBody>
      </p:sp>
    </p:spTree>
    <p:extLst>
      <p:ext uri="{BB962C8B-B14F-4D97-AF65-F5344CB8AC3E}">
        <p14:creationId xmlns:p14="http://schemas.microsoft.com/office/powerpoint/2010/main" val="1663011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446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Деловые бумаги</vt:lpstr>
      <vt:lpstr>Объяснительная записка</vt:lpstr>
      <vt:lpstr>Что такое объяснительная записка</vt:lpstr>
      <vt:lpstr> Когда пишется объяснительная записка</vt:lpstr>
      <vt:lpstr>План написания объяснительной записки</vt:lpstr>
      <vt:lpstr>Как надо писать объяснительную записку</vt:lpstr>
      <vt:lpstr>Документ по структуре состоит из двух частей: </vt:lpstr>
      <vt:lpstr>Объяснительная записка обычно составляется в следующих случаях: </vt:lpstr>
      <vt:lpstr>Образец</vt:lpstr>
      <vt:lpstr>Упражнения</vt:lpstr>
      <vt:lpstr>Упражнения</vt:lpstr>
      <vt:lpstr>Упражнения</vt:lpstr>
      <vt:lpstr>Упражнения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</dc:creator>
  <cp:lastModifiedBy>Андреева</cp:lastModifiedBy>
  <cp:revision>14</cp:revision>
  <dcterms:created xsi:type="dcterms:W3CDTF">2013-02-18T18:41:53Z</dcterms:created>
  <dcterms:modified xsi:type="dcterms:W3CDTF">2013-04-23T09:29:33Z</dcterms:modified>
</cp:coreProperties>
</file>