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0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3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9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2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1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F511-7835-435F-AB7D-CC272158640B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0D6E-8857-43C7-8E2E-7052CCC6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4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6354" y="2156428"/>
            <a:ext cx="5212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Деловые бумаги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3185" y="1124744"/>
            <a:ext cx="37785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Заявление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2880320" cy="2592288"/>
          </a:xfrm>
        </p:spPr>
      </p:pic>
    </p:spTree>
    <p:extLst>
      <p:ext uri="{BB962C8B-B14F-4D97-AF65-F5344CB8AC3E}">
        <p14:creationId xmlns:p14="http://schemas.microsoft.com/office/powerpoint/2010/main" val="5806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Найдите и прочитайте:</a:t>
            </a:r>
          </a:p>
          <a:p>
            <a:r>
              <a:rPr lang="ru-RU" b="1" dirty="0" smtClean="0"/>
              <a:t>название адресата, к которому обращаются с просьбой,</a:t>
            </a:r>
          </a:p>
          <a:p>
            <a:r>
              <a:rPr lang="ru-RU" b="1" dirty="0" smtClean="0"/>
              <a:t>должность, фамилия, имя заявителя,</a:t>
            </a:r>
          </a:p>
          <a:p>
            <a:r>
              <a:rPr lang="ru-RU" b="1" dirty="0" smtClean="0"/>
              <a:t>название документа,</a:t>
            </a:r>
          </a:p>
          <a:p>
            <a:r>
              <a:rPr lang="ru-RU" b="1" dirty="0" smtClean="0"/>
              <a:t>просьба,</a:t>
            </a:r>
          </a:p>
          <a:p>
            <a:r>
              <a:rPr lang="ru-RU" b="1" dirty="0" smtClean="0"/>
              <a:t>дата, </a:t>
            </a:r>
          </a:p>
          <a:p>
            <a:r>
              <a:rPr lang="ru-RU" b="1" dirty="0" smtClean="0"/>
              <a:t>подпись.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79912" y="148478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Директору    </a:t>
            </a:r>
          </a:p>
          <a:p>
            <a:pPr marL="0" indent="0">
              <a:buNone/>
            </a:pPr>
            <a:r>
              <a:rPr lang="ru-RU" b="1" dirty="0" smtClean="0"/>
              <a:t>                 МС(к.)ОУ </a:t>
            </a:r>
          </a:p>
          <a:p>
            <a:pPr marL="0" indent="0">
              <a:buNone/>
            </a:pPr>
            <a:r>
              <a:rPr lang="ru-RU" b="1" dirty="0" smtClean="0"/>
              <a:t>                 школы-интерната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              № 5  </a:t>
            </a:r>
            <a:r>
              <a:rPr lang="ru-RU" b="1" dirty="0" err="1" smtClean="0"/>
              <a:t>г.Тольятти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Старикову А.П.</a:t>
            </a:r>
          </a:p>
          <a:p>
            <a:pPr marL="0" indent="0">
              <a:buNone/>
            </a:pPr>
            <a:r>
              <a:rPr lang="ru-RU" b="1" dirty="0" smtClean="0"/>
              <a:t>                 ученика 6а класса</a:t>
            </a:r>
          </a:p>
          <a:p>
            <a:pPr marL="0" indent="0">
              <a:buNone/>
            </a:pPr>
            <a:r>
              <a:rPr lang="ru-RU" b="1" dirty="0" smtClean="0"/>
              <a:t>                 Иванова Михаила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заявление.</a:t>
            </a:r>
          </a:p>
          <a:p>
            <a:pPr marL="0" indent="0">
              <a:buNone/>
            </a:pPr>
            <a:r>
              <a:rPr lang="ru-RU" b="1" dirty="0" smtClean="0"/>
              <a:t>           Прошу Вас освободить меня от занятий 13 января в связи с плохим самочувствием.</a:t>
            </a:r>
          </a:p>
          <a:p>
            <a:pPr marL="0" indent="0">
              <a:buNone/>
            </a:pPr>
            <a:r>
              <a:rPr lang="ru-RU" b="1" dirty="0" smtClean="0"/>
              <a:t>    13 января 2004 г. Иванов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70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2. Назовите части заявления по плану.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Директору МС(к.)ОУ </a:t>
            </a:r>
          </a:p>
          <a:p>
            <a:pPr marL="0" indent="0">
              <a:buNone/>
            </a:pPr>
            <a:r>
              <a:rPr lang="ru-RU" b="1" dirty="0" smtClean="0"/>
              <a:t>               школы-интерната № 5                    </a:t>
            </a:r>
          </a:p>
          <a:p>
            <a:pPr marL="0" indent="0">
              <a:buNone/>
            </a:pPr>
            <a:r>
              <a:rPr lang="ru-RU" b="1" dirty="0" smtClean="0"/>
              <a:t>               </a:t>
            </a:r>
            <a:r>
              <a:rPr lang="ru-RU" b="1" dirty="0" err="1" smtClean="0"/>
              <a:t>г.Тольятти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Старикову А.П.</a:t>
            </a:r>
          </a:p>
          <a:p>
            <a:pPr marL="0" indent="0">
              <a:buNone/>
            </a:pPr>
            <a:r>
              <a:rPr lang="ru-RU" b="1" dirty="0" smtClean="0"/>
              <a:t>               ученика 6а класса</a:t>
            </a:r>
          </a:p>
          <a:p>
            <a:pPr marL="0" indent="0">
              <a:buNone/>
            </a:pPr>
            <a:r>
              <a:rPr lang="ru-RU" b="1" dirty="0" smtClean="0"/>
              <a:t>               Иванова Михаила</a:t>
            </a:r>
          </a:p>
          <a:p>
            <a:pPr marL="0" indent="0">
              <a:buNone/>
            </a:pPr>
            <a:r>
              <a:rPr lang="ru-RU" b="1" dirty="0" smtClean="0"/>
              <a:t>           заявление.</a:t>
            </a:r>
          </a:p>
          <a:p>
            <a:pPr marL="0" indent="0">
              <a:buNone/>
            </a:pPr>
            <a:r>
              <a:rPr lang="ru-RU" b="1" dirty="0" smtClean="0"/>
              <a:t>            Прошу Вас освободить меня от занятий 13 января в связи с плохим самочувствием.</a:t>
            </a:r>
          </a:p>
          <a:p>
            <a:pPr marL="0" indent="0">
              <a:buNone/>
            </a:pPr>
            <a:r>
              <a:rPr lang="ru-RU" b="1" dirty="0" smtClean="0"/>
              <a:t>    13 января 2004 г.       Иванов.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название адресата, к которому обращаются с просьбой,</a:t>
            </a:r>
          </a:p>
          <a:p>
            <a:endParaRPr lang="ru-RU" b="1" dirty="0" smtClean="0"/>
          </a:p>
          <a:p>
            <a:r>
              <a:rPr lang="ru-RU" b="1" dirty="0" smtClean="0"/>
              <a:t>должность, фамилия, имя заявителя,</a:t>
            </a:r>
          </a:p>
          <a:p>
            <a:endParaRPr lang="ru-RU" b="1" dirty="0" smtClean="0"/>
          </a:p>
          <a:p>
            <a:r>
              <a:rPr lang="ru-RU" b="1" dirty="0" smtClean="0"/>
              <a:t>название документа,</a:t>
            </a:r>
          </a:p>
          <a:p>
            <a:endParaRPr lang="ru-RU" b="1" dirty="0" smtClean="0"/>
          </a:p>
          <a:p>
            <a:r>
              <a:rPr lang="ru-RU" b="1" dirty="0" smtClean="0"/>
              <a:t>просьба,</a:t>
            </a:r>
          </a:p>
          <a:p>
            <a:endParaRPr lang="ru-RU" b="1" dirty="0" smtClean="0"/>
          </a:p>
          <a:p>
            <a:r>
              <a:rPr lang="ru-RU" b="1" dirty="0" smtClean="0"/>
              <a:t>дата, </a:t>
            </a:r>
          </a:p>
          <a:p>
            <a:endParaRPr lang="ru-RU" b="1" dirty="0" smtClean="0"/>
          </a:p>
          <a:p>
            <a:r>
              <a:rPr lang="ru-RU" b="1" dirty="0" smtClean="0"/>
              <a:t>подпись.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9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3. Вспомните план написания заявления</a:t>
            </a:r>
          </a:p>
          <a:p>
            <a:r>
              <a:rPr lang="ru-RU" b="1" dirty="0" smtClean="0"/>
              <a:t> Название адресата, к которому                           </a:t>
            </a:r>
          </a:p>
          <a:p>
            <a:pPr marL="0" indent="0">
              <a:buNone/>
            </a:pPr>
            <a:r>
              <a:rPr lang="ru-RU" b="1" dirty="0" smtClean="0"/>
              <a:t>    обращаются с просьбой.</a:t>
            </a:r>
          </a:p>
          <a:p>
            <a:r>
              <a:rPr lang="ru-RU" b="1" dirty="0" smtClean="0"/>
              <a:t>   Должность, фамилия, имя заявителя  </a:t>
            </a:r>
          </a:p>
          <a:p>
            <a:pPr marL="0" indent="0">
              <a:buNone/>
            </a:pPr>
            <a:r>
              <a:rPr lang="ru-RU" b="1" dirty="0" smtClean="0"/>
              <a:t>    (в родительном падеже).</a:t>
            </a:r>
          </a:p>
          <a:p>
            <a:r>
              <a:rPr lang="ru-RU" b="1" dirty="0" smtClean="0"/>
              <a:t>   Название документа.</a:t>
            </a:r>
          </a:p>
          <a:p>
            <a:r>
              <a:rPr lang="ru-RU" b="1" dirty="0" smtClean="0"/>
              <a:t>   Просьба.</a:t>
            </a:r>
          </a:p>
          <a:p>
            <a:r>
              <a:rPr lang="ru-RU" b="1" dirty="0" smtClean="0"/>
              <a:t>   Дата.</a:t>
            </a:r>
          </a:p>
          <a:p>
            <a:r>
              <a:rPr lang="ru-RU" b="1" dirty="0" smtClean="0"/>
              <a:t>   Подпись.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66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4</a:t>
            </a:r>
            <a:r>
              <a:rPr lang="ru-RU" b="1" dirty="0" smtClean="0"/>
              <a:t>. Допишите окончания.</a:t>
            </a:r>
          </a:p>
          <a:p>
            <a:pPr marL="0" indent="0">
              <a:buNone/>
            </a:pPr>
            <a:r>
              <a:rPr lang="ru-RU" b="1" dirty="0" smtClean="0"/>
              <a:t>           Директор… МС(к.)ОУ  школ…-интернат… № 5 </a:t>
            </a:r>
            <a:r>
              <a:rPr lang="ru-RU" b="1" dirty="0" err="1" smtClean="0"/>
              <a:t>г.Тольятти</a:t>
            </a:r>
            <a:r>
              <a:rPr lang="ru-RU" b="1" dirty="0" smtClean="0"/>
              <a:t> Стариков… А.П. ученик… 6а класс… Иванов… Михаил… </a:t>
            </a:r>
            <a:r>
              <a:rPr lang="ru-RU" b="1" dirty="0" err="1" smtClean="0"/>
              <a:t>заявлени</a:t>
            </a:r>
            <a:r>
              <a:rPr lang="ru-RU" b="1" dirty="0" smtClean="0"/>
              <a:t>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5</a:t>
            </a:r>
            <a:r>
              <a:rPr lang="ru-RU" b="1" dirty="0" smtClean="0"/>
              <a:t>. Дополните:</a:t>
            </a:r>
          </a:p>
          <a:p>
            <a:r>
              <a:rPr lang="ru-RU" b="1" dirty="0" smtClean="0"/>
              <a:t>я – местоимение  </a:t>
            </a:r>
          </a:p>
          <a:p>
            <a:pPr marL="0" indent="0">
              <a:buNone/>
            </a:pPr>
            <a:r>
              <a:rPr lang="ru-RU" b="1" dirty="0" smtClean="0"/>
              <a:t>      … лица,</a:t>
            </a:r>
          </a:p>
          <a:p>
            <a:pPr marL="0" indent="0">
              <a:buNone/>
            </a:pPr>
            <a:r>
              <a:rPr lang="ru-RU" b="1" dirty="0" smtClean="0"/>
              <a:t>      … числа;</a:t>
            </a:r>
          </a:p>
          <a:p>
            <a:r>
              <a:rPr lang="ru-RU" b="1" dirty="0" smtClean="0"/>
              <a:t>вы – местоимение  </a:t>
            </a:r>
          </a:p>
          <a:p>
            <a:pPr marL="0" indent="0">
              <a:buNone/>
            </a:pPr>
            <a:r>
              <a:rPr lang="ru-RU" b="1" dirty="0" smtClean="0"/>
              <a:t>      … лица, </a:t>
            </a:r>
          </a:p>
          <a:p>
            <a:pPr marL="0" indent="0">
              <a:buNone/>
            </a:pPr>
            <a:r>
              <a:rPr lang="ru-RU" b="1" dirty="0" smtClean="0"/>
              <a:t>      … числа;</a:t>
            </a:r>
          </a:p>
          <a:p>
            <a:r>
              <a:rPr lang="ru-RU" b="1" dirty="0" smtClean="0"/>
              <a:t>Вы – местоимение   </a:t>
            </a:r>
          </a:p>
          <a:p>
            <a:pPr marL="0" indent="0">
              <a:buNone/>
            </a:pPr>
            <a:r>
              <a:rPr lang="ru-RU" b="1" dirty="0" smtClean="0"/>
              <a:t>      … лица,</a:t>
            </a:r>
          </a:p>
          <a:p>
            <a:pPr marL="0" indent="0">
              <a:buNone/>
            </a:pPr>
            <a:r>
              <a:rPr lang="ru-RU" b="1" dirty="0" smtClean="0"/>
              <a:t>      … числа.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первого лица</a:t>
            </a:r>
          </a:p>
          <a:p>
            <a:pPr marL="0" indent="0">
              <a:buNone/>
            </a:pPr>
            <a:r>
              <a:rPr lang="ru-RU" b="1" dirty="0" smtClean="0"/>
              <a:t>единственного числа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второго лица</a:t>
            </a:r>
          </a:p>
          <a:p>
            <a:pPr marL="0" indent="0">
              <a:buNone/>
            </a:pPr>
            <a:r>
              <a:rPr lang="ru-RU" b="1" dirty="0" smtClean="0"/>
              <a:t>множественного числа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второго лица</a:t>
            </a:r>
          </a:p>
          <a:p>
            <a:pPr marL="0" indent="0">
              <a:buNone/>
            </a:pPr>
            <a:r>
              <a:rPr lang="ru-RU" b="1" dirty="0" smtClean="0"/>
              <a:t>единственного числа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1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6</a:t>
            </a:r>
            <a:r>
              <a:rPr lang="ru-RU" b="1" dirty="0" smtClean="0"/>
              <a:t>. Подумайте:</a:t>
            </a:r>
          </a:p>
          <a:p>
            <a:r>
              <a:rPr lang="ru-RU" b="1" dirty="0" smtClean="0"/>
              <a:t>«ты» можно сказать (кому?) </a:t>
            </a:r>
          </a:p>
          <a:p>
            <a:r>
              <a:rPr lang="ru-RU" b="1" dirty="0" smtClean="0"/>
              <a:t>«вы» можно сказать (кому?) </a:t>
            </a:r>
          </a:p>
          <a:p>
            <a:r>
              <a:rPr lang="ru-RU" b="1" dirty="0" smtClean="0"/>
              <a:t>«Вы» нужно сказать (кому?)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другу, товарищу, брату, сестре;</a:t>
            </a:r>
          </a:p>
          <a:p>
            <a:pPr marL="0" indent="0">
              <a:buNone/>
            </a:pPr>
            <a:r>
              <a:rPr lang="ru-RU" b="1" dirty="0" smtClean="0"/>
              <a:t>друзьям, товарищам, братьям, сестрам;</a:t>
            </a:r>
          </a:p>
          <a:p>
            <a:pPr marL="0" indent="0">
              <a:buNone/>
            </a:pPr>
            <a:r>
              <a:rPr lang="ru-RU" b="1" dirty="0" smtClean="0"/>
              <a:t>взрослому человеку: директору, завучу, учителю, воспитателю, врачу, повару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5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7</a:t>
            </a:r>
            <a:r>
              <a:rPr lang="ru-RU" b="1" dirty="0" smtClean="0"/>
              <a:t>. Измените местоимения я и Вы по падежам:</a:t>
            </a:r>
          </a:p>
          <a:p>
            <a:r>
              <a:rPr lang="ru-RU" b="1" dirty="0" err="1" smtClean="0"/>
              <a:t>Им.п</a:t>
            </a:r>
            <a:r>
              <a:rPr lang="ru-RU" b="1" dirty="0" smtClean="0"/>
              <a:t>.                           </a:t>
            </a:r>
          </a:p>
          <a:p>
            <a:r>
              <a:rPr lang="ru-RU" b="1" dirty="0" err="1" smtClean="0"/>
              <a:t>Р.п</a:t>
            </a:r>
            <a:r>
              <a:rPr lang="ru-RU" b="1" dirty="0" smtClean="0"/>
              <a:t>.                           </a:t>
            </a:r>
          </a:p>
          <a:p>
            <a:r>
              <a:rPr lang="ru-RU" b="1" dirty="0" err="1" smtClean="0"/>
              <a:t>Д.п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В.п</a:t>
            </a:r>
            <a:r>
              <a:rPr lang="ru-RU" b="1" dirty="0" smtClean="0"/>
              <a:t>.                           </a:t>
            </a:r>
          </a:p>
          <a:p>
            <a:r>
              <a:rPr lang="ru-RU" b="1" dirty="0" smtClean="0"/>
              <a:t>Т.п. </a:t>
            </a:r>
          </a:p>
          <a:p>
            <a:r>
              <a:rPr lang="ru-RU" b="1" dirty="0" err="1" smtClean="0"/>
              <a:t>П.п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1640" y="1628800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я                Вы</a:t>
            </a:r>
          </a:p>
          <a:p>
            <a:pPr marL="0" indent="0">
              <a:buNone/>
            </a:pPr>
            <a:r>
              <a:rPr lang="ru-RU" b="1" dirty="0" smtClean="0"/>
              <a:t>меня         Вас</a:t>
            </a:r>
          </a:p>
          <a:p>
            <a:pPr marL="0" indent="0">
              <a:buNone/>
            </a:pPr>
            <a:r>
              <a:rPr lang="ru-RU" b="1" dirty="0" smtClean="0"/>
              <a:t>мне           Вам</a:t>
            </a:r>
          </a:p>
          <a:p>
            <a:pPr marL="0" indent="0">
              <a:buNone/>
            </a:pPr>
            <a:r>
              <a:rPr lang="ru-RU" b="1" dirty="0" smtClean="0"/>
              <a:t>меня         Вас</a:t>
            </a:r>
          </a:p>
          <a:p>
            <a:pPr marL="0" indent="0">
              <a:buNone/>
            </a:pPr>
            <a:r>
              <a:rPr lang="ru-RU" b="1" dirty="0" smtClean="0"/>
              <a:t>мной         Вами</a:t>
            </a:r>
          </a:p>
          <a:p>
            <a:pPr marL="0" indent="0">
              <a:buNone/>
            </a:pPr>
            <a:r>
              <a:rPr lang="ru-RU" b="1" dirty="0" smtClean="0"/>
              <a:t>обо мне    о Вас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3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8</a:t>
            </a:r>
            <a:r>
              <a:rPr lang="ru-RU" b="1" dirty="0" smtClean="0"/>
              <a:t>. Дополните предложения местоимениями.</a:t>
            </a:r>
          </a:p>
          <a:p>
            <a:pPr marL="0" indent="0">
              <a:buNone/>
            </a:pPr>
            <a:r>
              <a:rPr lang="ru-RU" b="1" dirty="0" smtClean="0"/>
              <a:t>а) Прошу … освободить … от занятий 23 марта в связи с посещением поликлиники.</a:t>
            </a:r>
          </a:p>
          <a:p>
            <a:pPr marL="0" indent="0">
              <a:buNone/>
            </a:pPr>
            <a:r>
              <a:rPr lang="ru-RU" b="1" dirty="0" smtClean="0"/>
              <a:t>Проверьте:</a:t>
            </a:r>
          </a:p>
          <a:p>
            <a:pPr marL="0" indent="0">
              <a:buNone/>
            </a:pPr>
            <a:r>
              <a:rPr lang="ru-RU" b="1" dirty="0" smtClean="0"/>
              <a:t>Прошу Вас освободить меня от занятий 23 марта в связи с посещением поликлиники.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9. Поставьте знаки препинания.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Директору МС(к.)ОУ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школы-интерната № 5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</a:t>
            </a:r>
            <a:r>
              <a:rPr lang="ru-RU" b="1" dirty="0" err="1" smtClean="0"/>
              <a:t>г.Тольятти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         Старикову А.П.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ученика 6а класса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Иванова Михаила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заявление.</a:t>
            </a:r>
          </a:p>
          <a:p>
            <a:pPr marL="0" indent="0">
              <a:buNone/>
            </a:pPr>
            <a:r>
              <a:rPr lang="ru-RU" b="1" dirty="0" smtClean="0"/>
              <a:t>                       Прошу Вас освободить меня от занятий </a:t>
            </a:r>
          </a:p>
          <a:p>
            <a:pPr marL="0" indent="0">
              <a:buNone/>
            </a:pPr>
            <a:r>
              <a:rPr lang="ru-RU" b="1" dirty="0" smtClean="0"/>
              <a:t>        13 января в связи с плохим самочувствием.</a:t>
            </a:r>
          </a:p>
          <a:p>
            <a:pPr marL="0" indent="0">
              <a:buNone/>
            </a:pPr>
            <a:r>
              <a:rPr lang="ru-RU" b="1" dirty="0" smtClean="0"/>
              <a:t>        13 января 2005 г.                                            Иванов.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56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10. Измените в заявлении адресата (его место работы, фамилию, имя и отчество), должность, фамилию, имя и отчество заявителя, просьбу, дату, подпись.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 такое заявление?</a:t>
            </a:r>
          </a:p>
          <a:p>
            <a:r>
              <a:rPr lang="ru-RU" b="1" dirty="0" smtClean="0"/>
              <a:t>Зачем надо уметь писать заявление?</a:t>
            </a:r>
          </a:p>
          <a:p>
            <a:r>
              <a:rPr lang="ru-RU" b="1" dirty="0" smtClean="0"/>
              <a:t>Образцы написания заявлений.</a:t>
            </a:r>
          </a:p>
          <a:p>
            <a:r>
              <a:rPr lang="ru-RU" b="1" dirty="0" smtClean="0"/>
              <a:t>План написания заявления.</a:t>
            </a:r>
          </a:p>
          <a:p>
            <a:r>
              <a:rPr lang="ru-RU" b="1" dirty="0" smtClean="0"/>
              <a:t>Правила написания заявления.</a:t>
            </a:r>
          </a:p>
          <a:p>
            <a:r>
              <a:rPr lang="ru-RU" b="1" dirty="0" smtClean="0"/>
              <a:t>Упражнения.</a:t>
            </a:r>
          </a:p>
          <a:p>
            <a:r>
              <a:rPr lang="ru-RU" b="1" dirty="0" smtClean="0"/>
              <a:t>Проверьте себя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4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11. Напишите заявление руководителю кружка (спортивной секции), попросите принять вас в кружок (секцию).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12. Напишите заявление директору школы с просьбой разрешить вам поехать на вокзал за билетом.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13. Найдите ошибки в заявлении.</a:t>
            </a:r>
          </a:p>
          <a:p>
            <a:pPr marL="0" indent="0">
              <a:buNone/>
            </a:pPr>
            <a:r>
              <a:rPr lang="ru-RU" b="1" dirty="0" smtClean="0"/>
              <a:t>                           Руководитель       </a:t>
            </a:r>
          </a:p>
          <a:p>
            <a:pPr marL="0" indent="0">
              <a:buNone/>
            </a:pPr>
            <a:r>
              <a:rPr lang="ru-RU" b="1" dirty="0" smtClean="0"/>
              <a:t>                           </a:t>
            </a:r>
            <a:r>
              <a:rPr lang="ru-RU" b="1" dirty="0" err="1" smtClean="0"/>
              <a:t>велосекции</a:t>
            </a:r>
            <a:r>
              <a:rPr lang="ru-RU" b="1" dirty="0" smtClean="0"/>
              <a:t>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                        Пестов И.Ф. </a:t>
            </a:r>
          </a:p>
          <a:p>
            <a:pPr marL="0" indent="0">
              <a:buNone/>
            </a:pPr>
            <a:r>
              <a:rPr lang="ru-RU" b="1" dirty="0" smtClean="0"/>
              <a:t>                           ученику 6а класса </a:t>
            </a:r>
          </a:p>
          <a:p>
            <a:pPr marL="0" indent="0">
              <a:buNone/>
            </a:pPr>
            <a:r>
              <a:rPr lang="ru-RU" b="1" dirty="0" smtClean="0"/>
              <a:t> заявление</a:t>
            </a:r>
          </a:p>
          <a:p>
            <a:pPr marL="0" indent="0">
              <a:buNone/>
            </a:pPr>
            <a:r>
              <a:rPr lang="ru-RU" b="1" dirty="0" smtClean="0"/>
              <a:t>Прошу вам принять мне в </a:t>
            </a:r>
            <a:r>
              <a:rPr lang="ru-RU" b="1" dirty="0" err="1" smtClean="0"/>
              <a:t>велосекцию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12 сентября 2005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20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Проверьте себя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Что такое заявление?</a:t>
            </a:r>
          </a:p>
          <a:p>
            <a:r>
              <a:rPr lang="ru-RU" b="1" dirty="0" smtClean="0"/>
              <a:t>Зачем надо уметь писать заявление?</a:t>
            </a:r>
          </a:p>
          <a:p>
            <a:r>
              <a:rPr lang="ru-RU" b="1" dirty="0" smtClean="0"/>
              <a:t>В каком падеже пишется фамилия, имя заявителя?</a:t>
            </a:r>
          </a:p>
          <a:p>
            <a:r>
              <a:rPr lang="ru-RU" b="1" dirty="0" smtClean="0"/>
              <a:t>Зачем слева оставляются поля?</a:t>
            </a:r>
          </a:p>
          <a:p>
            <a:r>
              <a:rPr lang="ru-RU" b="1" dirty="0" smtClean="0"/>
              <a:t>Где пишется слово «заявление»?</a:t>
            </a:r>
          </a:p>
          <a:p>
            <a:r>
              <a:rPr lang="ru-RU" b="1" dirty="0" smtClean="0"/>
              <a:t>Где пишется текст просьбы?</a:t>
            </a:r>
          </a:p>
          <a:p>
            <a:r>
              <a:rPr lang="ru-RU" b="1" dirty="0" smtClean="0"/>
              <a:t>Где ставится дата?</a:t>
            </a:r>
          </a:p>
          <a:p>
            <a:r>
              <a:rPr lang="ru-RU" b="1" dirty="0" smtClean="0"/>
              <a:t>Где ставится подпись?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5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336704" cy="486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6444208" cy="5013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608416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заявление?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Заявление – это письменная просьба о чем-либо, адресованная организации, учреждению, предприятию или должностному лицу (например, заявление об освобождении от занятий в школе, о приеме на учебу в колледж, на работу).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69160"/>
            <a:ext cx="2592288" cy="1656184"/>
          </a:xfrm>
        </p:spPr>
      </p:pic>
    </p:spTree>
    <p:extLst>
      <p:ext uri="{BB962C8B-B14F-4D97-AF65-F5344CB8AC3E}">
        <p14:creationId xmlns:p14="http://schemas.microsoft.com/office/powerpoint/2010/main" val="20904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надо уметь писать заявление?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Надо уметь писать заявление, чтобы получить разрешение на свою просьбу.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3312368" cy="3240360"/>
          </a:xfrm>
        </p:spPr>
      </p:pic>
    </p:spTree>
    <p:extLst>
      <p:ext uri="{BB962C8B-B14F-4D97-AF65-F5344CB8AC3E}">
        <p14:creationId xmlns:p14="http://schemas.microsoft.com/office/powerpoint/2010/main" val="19072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написания заявлений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Директору МС(к.)ОУ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школы-интерната № 5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</a:t>
            </a:r>
            <a:r>
              <a:rPr lang="ru-RU" b="1" dirty="0" err="1" smtClean="0"/>
              <a:t>г.Тольятти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         Старикову А.П.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ученика 6а класса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Иванова Михаила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заявление.</a:t>
            </a:r>
          </a:p>
          <a:p>
            <a:pPr marL="0" indent="0">
              <a:buNone/>
            </a:pPr>
            <a:r>
              <a:rPr lang="ru-RU" b="1" dirty="0" smtClean="0"/>
              <a:t>                       Прошу Вас освободить меня от занятий </a:t>
            </a:r>
          </a:p>
          <a:p>
            <a:pPr marL="0" indent="0">
              <a:buNone/>
            </a:pPr>
            <a:r>
              <a:rPr lang="ru-RU" b="1" dirty="0" smtClean="0"/>
              <a:t>        13 января в связи с плохим самочувствием.</a:t>
            </a:r>
          </a:p>
          <a:p>
            <a:pPr marL="0" indent="0">
              <a:buNone/>
            </a:pPr>
            <a:r>
              <a:rPr lang="ru-RU" b="1" dirty="0" smtClean="0"/>
              <a:t>        13 января 2005 г.                                            Иванов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74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написания заявлений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Директору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социально-педагогического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колледжа </a:t>
            </a:r>
            <a:r>
              <a:rPr lang="ru-RU" b="1" dirty="0" err="1" smtClean="0"/>
              <a:t>г.Тольятти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Беловой О.П.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Мишиной Анны Николаевны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заявление.</a:t>
            </a:r>
          </a:p>
          <a:p>
            <a:pPr marL="0" indent="0">
              <a:buNone/>
            </a:pPr>
            <a:r>
              <a:rPr lang="ru-RU" b="1" dirty="0" smtClean="0"/>
              <a:t>      Прошу Вас принять меня на должность преподавателя физической культуры.</a:t>
            </a:r>
          </a:p>
          <a:p>
            <a:pPr marL="0" indent="0">
              <a:buNone/>
            </a:pPr>
            <a:r>
              <a:rPr lang="ru-RU" b="1" dirty="0" smtClean="0"/>
              <a:t>    22 августа 2005 года.                            Мишина.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45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написания заявлений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ru-RU" b="1" dirty="0" smtClean="0"/>
              <a:t>Название адресата, к которому обращаются с просьбой.</a:t>
            </a:r>
          </a:p>
          <a:p>
            <a:r>
              <a:rPr lang="ru-RU" b="1" dirty="0" smtClean="0"/>
              <a:t>Должность, фамилия, имя заявителя (в родительном падеже).</a:t>
            </a:r>
          </a:p>
          <a:p>
            <a:r>
              <a:rPr lang="ru-RU" b="1" dirty="0" smtClean="0"/>
              <a:t>Название документа.</a:t>
            </a:r>
          </a:p>
          <a:p>
            <a:r>
              <a:rPr lang="ru-RU" b="1" dirty="0" smtClean="0"/>
              <a:t>Просьба.</a:t>
            </a:r>
          </a:p>
          <a:p>
            <a:r>
              <a:rPr lang="ru-RU" b="1" dirty="0" smtClean="0"/>
              <a:t>Дата.</a:t>
            </a:r>
          </a:p>
          <a:p>
            <a:r>
              <a:rPr lang="ru-RU" b="1" dirty="0" smtClean="0"/>
              <a:t>Подпись.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6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написания заявлений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ru-RU" b="1" dirty="0" smtClean="0"/>
              <a:t>Место в верхнем левом углу остается для подписи директора, руководителя «Разрешаю» или «Не разрешаю».</a:t>
            </a:r>
          </a:p>
          <a:p>
            <a:r>
              <a:rPr lang="ru-RU" b="1" dirty="0" smtClean="0"/>
              <a:t>Слева оставляются поля, чтобы подшить заявление к другим документам.</a:t>
            </a:r>
          </a:p>
          <a:p>
            <a:r>
              <a:rPr lang="ru-RU" b="1" dirty="0" smtClean="0"/>
              <a:t>Заявление должно быть написано грамотно, разборчиво, аккуратно.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92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написания заявлений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Слово заявление пишется с маленькой буквы посередине листа.</a:t>
            </a:r>
          </a:p>
          <a:p>
            <a:r>
              <a:rPr lang="ru-RU" b="1" dirty="0" smtClean="0"/>
              <a:t>Изложение просьбы пишется с красной строки.</a:t>
            </a:r>
          </a:p>
          <a:p>
            <a:r>
              <a:rPr lang="ru-RU" b="1" dirty="0" smtClean="0"/>
              <a:t>Дата написания заявления ставится внизу слева.</a:t>
            </a:r>
          </a:p>
          <a:p>
            <a:r>
              <a:rPr lang="ru-RU" b="1" dirty="0" smtClean="0"/>
              <a:t>Подпись автора заявления ставится внизу справа.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91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922</Words>
  <Application>Microsoft Office PowerPoint</Application>
  <PresentationFormat>Экран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Заявление</vt:lpstr>
      <vt:lpstr>Что такое заявление?</vt:lpstr>
      <vt:lpstr>Зачем надо уметь писать заявление?</vt:lpstr>
      <vt:lpstr>Образцы написания заявлений</vt:lpstr>
      <vt:lpstr>Образцы написания заявлений</vt:lpstr>
      <vt:lpstr>План написания заявлений</vt:lpstr>
      <vt:lpstr>Правила написания заявлений</vt:lpstr>
      <vt:lpstr>Правила написания заявлений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Проверьте себя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Деловые бумаги</dc:title>
  <dc:creator>Андреева</dc:creator>
  <cp:lastModifiedBy>Андреева</cp:lastModifiedBy>
  <cp:revision>13</cp:revision>
  <dcterms:created xsi:type="dcterms:W3CDTF">2013-02-09T18:50:55Z</dcterms:created>
  <dcterms:modified xsi:type="dcterms:W3CDTF">2013-04-23T09:27:48Z</dcterms:modified>
</cp:coreProperties>
</file>