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3.jpe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32E5DE-51C5-46ED-A3BB-AD05D095B9E7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2D4B1C-5762-4FBC-908A-89D8D8ABD84D}">
      <dgm:prSet phldrT="[Текст]"/>
      <dgm:spPr>
        <a:solidFill>
          <a:srgbClr val="FF0000">
            <a:alpha val="75000"/>
          </a:srgbClr>
        </a:solidFill>
      </dgm:spPr>
      <dgm:t>
        <a:bodyPr/>
        <a:lstStyle/>
        <a:p>
          <a:r>
            <a:rPr lang="ru-RU" dirty="0" smtClean="0"/>
            <a:t>Актуальность развития </a:t>
          </a:r>
          <a:r>
            <a:rPr lang="ru-RU" dirty="0" err="1" smtClean="0"/>
            <a:t>коммуникаивных</a:t>
          </a:r>
          <a:r>
            <a:rPr lang="ru-RU" dirty="0" smtClean="0"/>
            <a:t> УУД</a:t>
          </a:r>
          <a:endParaRPr lang="ru-RU" dirty="0"/>
        </a:p>
      </dgm:t>
    </dgm:pt>
    <dgm:pt modelId="{8464D05F-7DC7-41A2-91A3-03C332BD4F3B}" type="parTrans" cxnId="{70B452D3-1D9D-4042-8EF1-22857705B89A}">
      <dgm:prSet/>
      <dgm:spPr/>
      <dgm:t>
        <a:bodyPr/>
        <a:lstStyle/>
        <a:p>
          <a:endParaRPr lang="ru-RU"/>
        </a:p>
      </dgm:t>
    </dgm:pt>
    <dgm:pt modelId="{60335922-722B-431F-9149-1A1DC1AE894A}" type="sibTrans" cxnId="{70B452D3-1D9D-4042-8EF1-22857705B89A}">
      <dgm:prSet/>
      <dgm:spPr/>
      <dgm:t>
        <a:bodyPr/>
        <a:lstStyle/>
        <a:p>
          <a:endParaRPr lang="ru-RU"/>
        </a:p>
      </dgm:t>
    </dgm:pt>
    <dgm:pt modelId="{21AF7938-F29B-4193-91B2-A02E74BCDC47}">
      <dgm:prSet phldrT="[Текст]"/>
      <dgm:spPr>
        <a:solidFill>
          <a:srgbClr val="FFC000"/>
        </a:solidFill>
      </dgm:spPr>
      <dgm:t>
        <a:bodyPr/>
        <a:lstStyle/>
        <a:p>
          <a:r>
            <a:rPr lang="ru-RU" dirty="0" smtClean="0"/>
            <a:t>Требование современного общества</a:t>
          </a:r>
          <a:endParaRPr lang="ru-RU" dirty="0"/>
        </a:p>
      </dgm:t>
    </dgm:pt>
    <dgm:pt modelId="{909EBCC7-2C7B-452D-AA86-8D692119909A}" type="parTrans" cxnId="{8DD275E0-E0C9-49A7-92AA-4A52CC13173C}">
      <dgm:prSet/>
      <dgm:spPr>
        <a:solidFill>
          <a:srgbClr val="002060"/>
        </a:solidFill>
      </dgm:spPr>
      <dgm:t>
        <a:bodyPr/>
        <a:lstStyle/>
        <a:p>
          <a:endParaRPr lang="ru-RU"/>
        </a:p>
      </dgm:t>
    </dgm:pt>
    <dgm:pt modelId="{36B20B14-3D0A-4F54-81C5-161FCA0DA69E}" type="sibTrans" cxnId="{8DD275E0-E0C9-49A7-92AA-4A52CC13173C}">
      <dgm:prSet/>
      <dgm:spPr/>
      <dgm:t>
        <a:bodyPr/>
        <a:lstStyle/>
        <a:p>
          <a:endParaRPr lang="ru-RU"/>
        </a:p>
      </dgm:t>
    </dgm:pt>
    <dgm:pt modelId="{B5B493A1-76F4-4875-9A5D-8EA1487E3D47}">
      <dgm:prSet phldrT="[Текст]"/>
      <dgm:spPr>
        <a:solidFill>
          <a:srgbClr val="92D050"/>
        </a:solidFill>
      </dgm:spPr>
      <dgm:t>
        <a:bodyPr/>
        <a:lstStyle/>
        <a:p>
          <a:r>
            <a:rPr lang="ru-RU" dirty="0" smtClean="0"/>
            <a:t>Программа развития школы</a:t>
          </a:r>
          <a:endParaRPr lang="ru-RU" dirty="0"/>
        </a:p>
      </dgm:t>
    </dgm:pt>
    <dgm:pt modelId="{E113D166-8BB0-4FD2-8979-CFF1732CF13D}" type="parTrans" cxnId="{DAD3E8D2-9187-43FD-8E99-A856CAC09181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EEAAAFBC-DF94-4AF3-8A3F-8600B94E19A6}" type="sibTrans" cxnId="{DAD3E8D2-9187-43FD-8E99-A856CAC09181}">
      <dgm:prSet/>
      <dgm:spPr/>
      <dgm:t>
        <a:bodyPr/>
        <a:lstStyle/>
        <a:p>
          <a:endParaRPr lang="ru-RU"/>
        </a:p>
      </dgm:t>
    </dgm:pt>
    <dgm:pt modelId="{F106D20A-A314-4BBA-A444-1BE02C1D7F04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/>
            <a:t>Требование ФГОС</a:t>
          </a:r>
          <a:endParaRPr lang="ru-RU" dirty="0"/>
        </a:p>
      </dgm:t>
    </dgm:pt>
    <dgm:pt modelId="{7C94D7E9-FDAF-4EDD-BF06-8499DBF191DD}" type="parTrans" cxnId="{95DA7574-11F1-4E23-83A2-6FAF4278B0F2}">
      <dgm:prSet/>
      <dgm:spPr>
        <a:solidFill>
          <a:srgbClr val="002060"/>
        </a:solidFill>
      </dgm:spPr>
      <dgm:t>
        <a:bodyPr/>
        <a:lstStyle/>
        <a:p>
          <a:endParaRPr lang="ru-RU"/>
        </a:p>
      </dgm:t>
    </dgm:pt>
    <dgm:pt modelId="{3F296D96-8093-44A6-A354-78E9F63AE74F}" type="sibTrans" cxnId="{95DA7574-11F1-4E23-83A2-6FAF4278B0F2}">
      <dgm:prSet/>
      <dgm:spPr/>
      <dgm:t>
        <a:bodyPr/>
        <a:lstStyle/>
        <a:p>
          <a:endParaRPr lang="ru-RU"/>
        </a:p>
      </dgm:t>
    </dgm:pt>
    <dgm:pt modelId="{96764C3A-33BC-4341-B9F9-8AE7F62F9989}" type="pres">
      <dgm:prSet presAssocID="{B932E5DE-51C5-46ED-A3BB-AD05D095B9E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389D67-EA74-46D0-9C85-5F56DA2C3759}" type="pres">
      <dgm:prSet presAssocID="{ED2D4B1C-5762-4FBC-908A-89D8D8ABD84D}" presName="centerShape" presStyleLbl="node0" presStyleIdx="0" presStyleCnt="1" custScaleX="138423" custScaleY="119443"/>
      <dgm:spPr/>
      <dgm:t>
        <a:bodyPr/>
        <a:lstStyle/>
        <a:p>
          <a:endParaRPr lang="ru-RU"/>
        </a:p>
      </dgm:t>
    </dgm:pt>
    <dgm:pt modelId="{2C49716F-D1AA-4E58-9644-29B9836E0CE1}" type="pres">
      <dgm:prSet presAssocID="{909EBCC7-2C7B-452D-AA86-8D692119909A}" presName="parTrans" presStyleLbl="bgSibTrans2D1" presStyleIdx="0" presStyleCnt="3" custLinFactNeighborX="6281" custLinFactNeighborY="52624"/>
      <dgm:spPr/>
      <dgm:t>
        <a:bodyPr/>
        <a:lstStyle/>
        <a:p>
          <a:endParaRPr lang="ru-RU"/>
        </a:p>
      </dgm:t>
    </dgm:pt>
    <dgm:pt modelId="{C3CB263F-C705-430B-83C6-13D9BB7A3F18}" type="pres">
      <dgm:prSet presAssocID="{21AF7938-F29B-4193-91B2-A02E74BCDC47}" presName="node" presStyleLbl="node1" presStyleIdx="0" presStyleCnt="3" custScaleX="111167" custScaleY="103784" custRadScaleRad="120286" custRadScaleInc="18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7D41C-1E84-4CD9-AC3A-1F8973B967AE}" type="pres">
      <dgm:prSet presAssocID="{E113D166-8BB0-4FD2-8979-CFF1732CF13D}" presName="parTrans" presStyleLbl="bgSibTrans2D1" presStyleIdx="1" presStyleCnt="3" custLinFactNeighborX="3785" custLinFactNeighborY="72726"/>
      <dgm:spPr/>
      <dgm:t>
        <a:bodyPr/>
        <a:lstStyle/>
        <a:p>
          <a:endParaRPr lang="ru-RU"/>
        </a:p>
      </dgm:t>
    </dgm:pt>
    <dgm:pt modelId="{07DB2222-337D-4118-B33F-0F164D0F1E55}" type="pres">
      <dgm:prSet presAssocID="{B5B493A1-76F4-4875-9A5D-8EA1487E3D47}" presName="node" presStyleLbl="node1" presStyleIdx="1" presStyleCnt="3" custScaleX="91057" custScaleY="96329" custRadScaleRad="142485" custRadScaleInc="-6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C7DE85-8DC2-4320-B04C-14621A3CA18A}" type="pres">
      <dgm:prSet presAssocID="{7C94D7E9-FDAF-4EDD-BF06-8499DBF191DD}" presName="parTrans" presStyleLbl="bgSibTrans2D1" presStyleIdx="2" presStyleCnt="3" custScaleX="59072" custScaleY="98968" custLinFactY="9635" custLinFactNeighborX="-10207" custLinFactNeighborY="100000"/>
      <dgm:spPr/>
      <dgm:t>
        <a:bodyPr/>
        <a:lstStyle/>
        <a:p>
          <a:endParaRPr lang="ru-RU"/>
        </a:p>
      </dgm:t>
    </dgm:pt>
    <dgm:pt modelId="{EDBC2DFF-AEA5-49AA-B847-3547EDAC10C1}" type="pres">
      <dgm:prSet presAssocID="{F106D20A-A314-4BBA-A444-1BE02C1D7F04}" presName="node" presStyleLbl="node1" presStyleIdx="2" presStyleCnt="3" custScaleX="104844" custScaleY="129795" custRadScaleRad="122723" custRadScaleInc="-22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C93196-803D-43F3-95D6-24FF13F2BE17}" type="presOf" srcId="{F106D20A-A314-4BBA-A444-1BE02C1D7F04}" destId="{EDBC2DFF-AEA5-49AA-B847-3547EDAC10C1}" srcOrd="0" destOrd="0" presId="urn:microsoft.com/office/officeart/2005/8/layout/radial4"/>
    <dgm:cxn modelId="{AAE741AA-7023-40DC-956A-FEA7A3EEAAE8}" type="presOf" srcId="{E113D166-8BB0-4FD2-8979-CFF1732CF13D}" destId="{FFC7D41C-1E84-4CD9-AC3A-1F8973B967AE}" srcOrd="0" destOrd="0" presId="urn:microsoft.com/office/officeart/2005/8/layout/radial4"/>
    <dgm:cxn modelId="{299477FD-635B-4B35-AB0F-FF97CF6E2F7D}" type="presOf" srcId="{7C94D7E9-FDAF-4EDD-BF06-8499DBF191DD}" destId="{84C7DE85-8DC2-4320-B04C-14621A3CA18A}" srcOrd="0" destOrd="0" presId="urn:microsoft.com/office/officeart/2005/8/layout/radial4"/>
    <dgm:cxn modelId="{90F8B958-FA68-4AB8-9D43-08739EF4B82C}" type="presOf" srcId="{B5B493A1-76F4-4875-9A5D-8EA1487E3D47}" destId="{07DB2222-337D-4118-B33F-0F164D0F1E55}" srcOrd="0" destOrd="0" presId="urn:microsoft.com/office/officeart/2005/8/layout/radial4"/>
    <dgm:cxn modelId="{DAD3E8D2-9187-43FD-8E99-A856CAC09181}" srcId="{ED2D4B1C-5762-4FBC-908A-89D8D8ABD84D}" destId="{B5B493A1-76F4-4875-9A5D-8EA1487E3D47}" srcOrd="1" destOrd="0" parTransId="{E113D166-8BB0-4FD2-8979-CFF1732CF13D}" sibTransId="{EEAAAFBC-DF94-4AF3-8A3F-8600B94E19A6}"/>
    <dgm:cxn modelId="{95DA7574-11F1-4E23-83A2-6FAF4278B0F2}" srcId="{ED2D4B1C-5762-4FBC-908A-89D8D8ABD84D}" destId="{F106D20A-A314-4BBA-A444-1BE02C1D7F04}" srcOrd="2" destOrd="0" parTransId="{7C94D7E9-FDAF-4EDD-BF06-8499DBF191DD}" sibTransId="{3F296D96-8093-44A6-A354-78E9F63AE74F}"/>
    <dgm:cxn modelId="{C9F235BA-8A59-433D-BE6B-E02415A18273}" type="presOf" srcId="{909EBCC7-2C7B-452D-AA86-8D692119909A}" destId="{2C49716F-D1AA-4E58-9644-29B9836E0CE1}" srcOrd="0" destOrd="0" presId="urn:microsoft.com/office/officeart/2005/8/layout/radial4"/>
    <dgm:cxn modelId="{70B452D3-1D9D-4042-8EF1-22857705B89A}" srcId="{B932E5DE-51C5-46ED-A3BB-AD05D095B9E7}" destId="{ED2D4B1C-5762-4FBC-908A-89D8D8ABD84D}" srcOrd="0" destOrd="0" parTransId="{8464D05F-7DC7-41A2-91A3-03C332BD4F3B}" sibTransId="{60335922-722B-431F-9149-1A1DC1AE894A}"/>
    <dgm:cxn modelId="{FF9984A2-76F9-47A0-86DB-4E70647C7A71}" type="presOf" srcId="{ED2D4B1C-5762-4FBC-908A-89D8D8ABD84D}" destId="{8A389D67-EA74-46D0-9C85-5F56DA2C3759}" srcOrd="0" destOrd="0" presId="urn:microsoft.com/office/officeart/2005/8/layout/radial4"/>
    <dgm:cxn modelId="{115CB1D0-5FB0-4AF8-9C34-072E8D8F5700}" type="presOf" srcId="{21AF7938-F29B-4193-91B2-A02E74BCDC47}" destId="{C3CB263F-C705-430B-83C6-13D9BB7A3F18}" srcOrd="0" destOrd="0" presId="urn:microsoft.com/office/officeart/2005/8/layout/radial4"/>
    <dgm:cxn modelId="{E724DEFA-87BD-4471-B525-F756B39E01CD}" type="presOf" srcId="{B932E5DE-51C5-46ED-A3BB-AD05D095B9E7}" destId="{96764C3A-33BC-4341-B9F9-8AE7F62F9989}" srcOrd="0" destOrd="0" presId="urn:microsoft.com/office/officeart/2005/8/layout/radial4"/>
    <dgm:cxn modelId="{8DD275E0-E0C9-49A7-92AA-4A52CC13173C}" srcId="{ED2D4B1C-5762-4FBC-908A-89D8D8ABD84D}" destId="{21AF7938-F29B-4193-91B2-A02E74BCDC47}" srcOrd="0" destOrd="0" parTransId="{909EBCC7-2C7B-452D-AA86-8D692119909A}" sibTransId="{36B20B14-3D0A-4F54-81C5-161FCA0DA69E}"/>
    <dgm:cxn modelId="{C517F4F2-1A16-40FD-94F2-B950A09C9774}" type="presParOf" srcId="{96764C3A-33BC-4341-B9F9-8AE7F62F9989}" destId="{8A389D67-EA74-46D0-9C85-5F56DA2C3759}" srcOrd="0" destOrd="0" presId="urn:microsoft.com/office/officeart/2005/8/layout/radial4"/>
    <dgm:cxn modelId="{3604F338-5711-40C7-A577-CE4820B7AE45}" type="presParOf" srcId="{96764C3A-33BC-4341-B9F9-8AE7F62F9989}" destId="{2C49716F-D1AA-4E58-9644-29B9836E0CE1}" srcOrd="1" destOrd="0" presId="urn:microsoft.com/office/officeart/2005/8/layout/radial4"/>
    <dgm:cxn modelId="{F775138F-A910-4BD9-8C64-3D3E74709902}" type="presParOf" srcId="{96764C3A-33BC-4341-B9F9-8AE7F62F9989}" destId="{C3CB263F-C705-430B-83C6-13D9BB7A3F18}" srcOrd="2" destOrd="0" presId="urn:microsoft.com/office/officeart/2005/8/layout/radial4"/>
    <dgm:cxn modelId="{ADA8EFCF-56EA-4C71-9624-4C3EB84650B5}" type="presParOf" srcId="{96764C3A-33BC-4341-B9F9-8AE7F62F9989}" destId="{FFC7D41C-1E84-4CD9-AC3A-1F8973B967AE}" srcOrd="3" destOrd="0" presId="urn:microsoft.com/office/officeart/2005/8/layout/radial4"/>
    <dgm:cxn modelId="{B4A476BD-FFE9-4713-B713-7B4CCFCBA935}" type="presParOf" srcId="{96764C3A-33BC-4341-B9F9-8AE7F62F9989}" destId="{07DB2222-337D-4118-B33F-0F164D0F1E55}" srcOrd="4" destOrd="0" presId="urn:microsoft.com/office/officeart/2005/8/layout/radial4"/>
    <dgm:cxn modelId="{8BE4D930-7DD3-4D88-AD14-79E3876542B4}" type="presParOf" srcId="{96764C3A-33BC-4341-B9F9-8AE7F62F9989}" destId="{84C7DE85-8DC2-4320-B04C-14621A3CA18A}" srcOrd="5" destOrd="0" presId="urn:microsoft.com/office/officeart/2005/8/layout/radial4"/>
    <dgm:cxn modelId="{F854D6B1-7900-49E8-8CFE-A8A974B3DA74}" type="presParOf" srcId="{96764C3A-33BC-4341-B9F9-8AE7F62F9989}" destId="{EDBC2DFF-AEA5-49AA-B847-3547EDAC10C1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8D422A-B7D2-4A4C-86F6-A2A76C7DAC52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6D5120-F660-4EB5-99D1-B85D84C5ED40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 smtClean="0"/>
            <a:t>Свобода выбора и действий</a:t>
          </a:r>
          <a:endParaRPr lang="ru-RU" dirty="0"/>
        </a:p>
      </dgm:t>
    </dgm:pt>
    <dgm:pt modelId="{4370400A-A8BD-48D6-A4C9-C3C913D67773}" type="parTrans" cxnId="{7AA7FA8D-B44B-490A-A6E2-B495BCA85B5A}">
      <dgm:prSet/>
      <dgm:spPr/>
      <dgm:t>
        <a:bodyPr/>
        <a:lstStyle/>
        <a:p>
          <a:endParaRPr lang="ru-RU"/>
        </a:p>
      </dgm:t>
    </dgm:pt>
    <dgm:pt modelId="{6F941061-0AE2-4AA1-BDD2-7A5680A6E071}" type="sibTrans" cxnId="{7AA7FA8D-B44B-490A-A6E2-B495BCA85B5A}">
      <dgm:prSet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851D3EB-FFA2-4B7D-AC85-D41115598024}">
      <dgm:prSet phldrT="[Текст]"/>
      <dgm:spPr>
        <a:solidFill>
          <a:schemeClr val="accent2">
            <a:lumMod val="75000"/>
            <a:alpha val="73000"/>
          </a:schemeClr>
        </a:solidFill>
      </dgm:spPr>
      <dgm:t>
        <a:bodyPr/>
        <a:lstStyle/>
        <a:p>
          <a:r>
            <a:rPr lang="ru-RU" dirty="0" smtClean="0"/>
            <a:t>Право на ошибку</a:t>
          </a:r>
          <a:endParaRPr lang="ru-RU" dirty="0"/>
        </a:p>
      </dgm:t>
    </dgm:pt>
    <dgm:pt modelId="{C1B7593B-D003-4B84-9AF8-5423379092CD}" type="parTrans" cxnId="{008D3713-1683-4BBF-B60A-8FB1641D1DA5}">
      <dgm:prSet/>
      <dgm:spPr/>
      <dgm:t>
        <a:bodyPr/>
        <a:lstStyle/>
        <a:p>
          <a:endParaRPr lang="ru-RU"/>
        </a:p>
      </dgm:t>
    </dgm:pt>
    <dgm:pt modelId="{AF8B3971-F30C-4CBC-8754-FD7CFC38792D}" type="sibTrans" cxnId="{008D3713-1683-4BBF-B60A-8FB1641D1DA5}">
      <dgm:prSet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2408115-BCF7-48AF-8B5E-1BD4ADC9AFBD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/>
            <a:t>Равенство участников</a:t>
          </a:r>
          <a:endParaRPr lang="ru-RU" dirty="0"/>
        </a:p>
      </dgm:t>
    </dgm:pt>
    <dgm:pt modelId="{C54378B9-F656-4BB3-876F-AE1BFE16F46E}" type="parTrans" cxnId="{781DFE25-9180-4039-A2DB-C6B980FD9BC5}">
      <dgm:prSet/>
      <dgm:spPr/>
      <dgm:t>
        <a:bodyPr/>
        <a:lstStyle/>
        <a:p>
          <a:endParaRPr lang="ru-RU"/>
        </a:p>
      </dgm:t>
    </dgm:pt>
    <dgm:pt modelId="{F4FB94D1-E9EE-4EE4-9C4F-E559D86C4C0C}" type="sibTrans" cxnId="{781DFE25-9180-4039-A2DB-C6B980FD9BC5}">
      <dgm:prSet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1000" b="-31000"/>
          </a:stretch>
        </a:blipFill>
      </dgm:spPr>
      <dgm:t>
        <a:bodyPr/>
        <a:lstStyle/>
        <a:p>
          <a:endParaRPr lang="ru-RU"/>
        </a:p>
      </dgm:t>
    </dgm:pt>
    <dgm:pt modelId="{4C15B591-E373-42B9-9DA9-D41A9C8D0FD7}">
      <dgm:prSet custT="1"/>
      <dgm:spPr>
        <a:solidFill>
          <a:srgbClr val="92D050"/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Принцип взаимодействия</a:t>
          </a:r>
        </a:p>
      </dgm:t>
    </dgm:pt>
    <dgm:pt modelId="{B18DE138-5EF9-462D-86FF-3BEA8B091824}" type="parTrans" cxnId="{E0202697-97E0-4A19-88D7-80289E860C33}">
      <dgm:prSet/>
      <dgm:spPr/>
      <dgm:t>
        <a:bodyPr/>
        <a:lstStyle/>
        <a:p>
          <a:endParaRPr lang="ru-RU"/>
        </a:p>
      </dgm:t>
    </dgm:pt>
    <dgm:pt modelId="{E33F9168-4903-44BB-A1FD-DF45856EB67F}" type="sibTrans" cxnId="{E0202697-97E0-4A19-88D7-80289E860C33}">
      <dgm:prSet/>
      <dgm:spPr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B21DEB7-FB91-455B-ACA2-864EDD45C109}">
      <dgm:prSet custT="1"/>
      <dgm:spPr>
        <a:solidFill>
          <a:srgbClr val="FFC000"/>
        </a:solidFill>
      </dgm:spPr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Перестройка пространства мастерской</a:t>
          </a:r>
        </a:p>
      </dgm:t>
    </dgm:pt>
    <dgm:pt modelId="{3199EDBE-6B9F-45A9-8C7E-DB24BB57480E}" type="parTrans" cxnId="{86A8ABC1-BF74-4834-B896-918F7CD49012}">
      <dgm:prSet/>
      <dgm:spPr/>
      <dgm:t>
        <a:bodyPr/>
        <a:lstStyle/>
        <a:p>
          <a:endParaRPr lang="ru-RU"/>
        </a:p>
      </dgm:t>
    </dgm:pt>
    <dgm:pt modelId="{C515FEAB-2671-4850-9D05-5D72F677E166}" type="sibTrans" cxnId="{86A8ABC1-BF74-4834-B896-918F7CD49012}">
      <dgm:prSet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5D3C13-6762-4ED5-A6E5-0547291EF690}" type="pres">
      <dgm:prSet presAssocID="{968D422A-B7D2-4A4C-86F6-A2A76C7DAC52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A5C346A9-13F9-49D3-9D10-EB14560273C4}" type="pres">
      <dgm:prSet presAssocID="{7D6D5120-F660-4EB5-99D1-B85D84C5ED40}" presName="text1" presStyleCnt="0"/>
      <dgm:spPr/>
    </dgm:pt>
    <dgm:pt modelId="{FD736704-90E4-4B99-93DE-ED0751E5CE2B}" type="pres">
      <dgm:prSet presAssocID="{7D6D5120-F660-4EB5-99D1-B85D84C5ED40}" presName="textRepeatNode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701DE4-6A94-484C-9F9A-07DC44371E91}" type="pres">
      <dgm:prSet presAssocID="{7D6D5120-F660-4EB5-99D1-B85D84C5ED40}" presName="textaccent1" presStyleCnt="0"/>
      <dgm:spPr/>
    </dgm:pt>
    <dgm:pt modelId="{E4C475F5-2DA6-4E3F-8BF6-4924FD1952BF}" type="pres">
      <dgm:prSet presAssocID="{7D6D5120-F660-4EB5-99D1-B85D84C5ED40}" presName="accentRepeatNode" presStyleLbl="solidAlignAcc1" presStyleIdx="0" presStyleCnt="10"/>
      <dgm:spPr/>
    </dgm:pt>
    <dgm:pt modelId="{0802CAAC-4065-4C5C-B616-74160132FBEE}" type="pres">
      <dgm:prSet presAssocID="{6F941061-0AE2-4AA1-BDD2-7A5680A6E071}" presName="image1" presStyleCnt="0"/>
      <dgm:spPr/>
    </dgm:pt>
    <dgm:pt modelId="{2E192149-1E56-43DD-A557-B8B6A8BE058A}" type="pres">
      <dgm:prSet presAssocID="{6F941061-0AE2-4AA1-BDD2-7A5680A6E071}" presName="imageRepeatNode" presStyleLbl="alignAcc1" presStyleIdx="0" presStyleCnt="5" custLinFactNeighborY="-889"/>
      <dgm:spPr/>
      <dgm:t>
        <a:bodyPr/>
        <a:lstStyle/>
        <a:p>
          <a:endParaRPr lang="ru-RU"/>
        </a:p>
      </dgm:t>
    </dgm:pt>
    <dgm:pt modelId="{066390C5-381D-48F2-A0E8-CEEF7BD4BC9F}" type="pres">
      <dgm:prSet presAssocID="{6F941061-0AE2-4AA1-BDD2-7A5680A6E071}" presName="imageaccent1" presStyleCnt="0"/>
      <dgm:spPr/>
    </dgm:pt>
    <dgm:pt modelId="{759B09D4-F09B-426F-A4BB-34D3A30D9B49}" type="pres">
      <dgm:prSet presAssocID="{6F941061-0AE2-4AA1-BDD2-7A5680A6E071}" presName="accentRepeatNode" presStyleLbl="solidAlignAcc1" presStyleIdx="1" presStyleCnt="10"/>
      <dgm:spPr/>
    </dgm:pt>
    <dgm:pt modelId="{3C534864-4A5D-4BCD-8247-6F7EBDD84290}" type="pres">
      <dgm:prSet presAssocID="{4C15B591-E373-42B9-9DA9-D41A9C8D0FD7}" presName="text2" presStyleCnt="0"/>
      <dgm:spPr/>
    </dgm:pt>
    <dgm:pt modelId="{D90D506E-5528-4D24-AC7E-0D96FAC4AA18}" type="pres">
      <dgm:prSet presAssocID="{4C15B591-E373-42B9-9DA9-D41A9C8D0FD7}" presName="textRepeatNode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F45086-4563-42B8-BF59-E8DEAE33E4EF}" type="pres">
      <dgm:prSet presAssocID="{4C15B591-E373-42B9-9DA9-D41A9C8D0FD7}" presName="textaccent2" presStyleCnt="0"/>
      <dgm:spPr/>
    </dgm:pt>
    <dgm:pt modelId="{3235F368-786C-44C0-9BB3-B6B5B61C01C5}" type="pres">
      <dgm:prSet presAssocID="{4C15B591-E373-42B9-9DA9-D41A9C8D0FD7}" presName="accentRepeatNode" presStyleLbl="solidAlignAcc1" presStyleIdx="2" presStyleCnt="10"/>
      <dgm:spPr/>
    </dgm:pt>
    <dgm:pt modelId="{E42C3269-D9DD-4B0F-976F-995B27CAD6C3}" type="pres">
      <dgm:prSet presAssocID="{E33F9168-4903-44BB-A1FD-DF45856EB67F}" presName="image2" presStyleCnt="0"/>
      <dgm:spPr/>
    </dgm:pt>
    <dgm:pt modelId="{64A2AC5C-2C9A-459F-9CB0-776B8F5BEC34}" type="pres">
      <dgm:prSet presAssocID="{E33F9168-4903-44BB-A1FD-DF45856EB67F}" presName="imageRepeatNode" presStyleLbl="alignAcc1" presStyleIdx="1" presStyleCnt="5" custLinFactNeighborX="2428" custLinFactNeighborY="1735"/>
      <dgm:spPr/>
      <dgm:t>
        <a:bodyPr/>
        <a:lstStyle/>
        <a:p>
          <a:endParaRPr lang="ru-RU"/>
        </a:p>
      </dgm:t>
    </dgm:pt>
    <dgm:pt modelId="{D4765D45-076B-4D98-97F1-544672025392}" type="pres">
      <dgm:prSet presAssocID="{E33F9168-4903-44BB-A1FD-DF45856EB67F}" presName="imageaccent2" presStyleCnt="0"/>
      <dgm:spPr/>
    </dgm:pt>
    <dgm:pt modelId="{482E86AB-39A6-4652-9269-0123858370DD}" type="pres">
      <dgm:prSet presAssocID="{E33F9168-4903-44BB-A1FD-DF45856EB67F}" presName="accentRepeatNode" presStyleLbl="solidAlignAcc1" presStyleIdx="3" presStyleCnt="10"/>
      <dgm:spPr/>
    </dgm:pt>
    <dgm:pt modelId="{907AA192-AC5A-4BCA-ACF6-325BDCE5CAA4}" type="pres">
      <dgm:prSet presAssocID="{CB21DEB7-FB91-455B-ACA2-864EDD45C109}" presName="text3" presStyleCnt="0"/>
      <dgm:spPr/>
    </dgm:pt>
    <dgm:pt modelId="{28B8B4D4-CB45-4A11-9291-984BAD97A1E7}" type="pres">
      <dgm:prSet presAssocID="{CB21DEB7-FB91-455B-ACA2-864EDD45C109}" presName="textRepeatNode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F980D8-A3C3-49CF-B79A-ABA55194EC55}" type="pres">
      <dgm:prSet presAssocID="{CB21DEB7-FB91-455B-ACA2-864EDD45C109}" presName="textaccent3" presStyleCnt="0"/>
      <dgm:spPr/>
    </dgm:pt>
    <dgm:pt modelId="{E01D962D-3B08-408B-A957-A4729FB227B9}" type="pres">
      <dgm:prSet presAssocID="{CB21DEB7-FB91-455B-ACA2-864EDD45C109}" presName="accentRepeatNode" presStyleLbl="solidAlignAcc1" presStyleIdx="4" presStyleCnt="10"/>
      <dgm:spPr/>
    </dgm:pt>
    <dgm:pt modelId="{40EE46A9-1FD0-4763-807A-19AC58D07E10}" type="pres">
      <dgm:prSet presAssocID="{C515FEAB-2671-4850-9D05-5D72F677E166}" presName="image3" presStyleCnt="0"/>
      <dgm:spPr/>
    </dgm:pt>
    <dgm:pt modelId="{50BC3239-2090-4AA7-ABDD-5F4FB667B00E}" type="pres">
      <dgm:prSet presAssocID="{C515FEAB-2671-4850-9D05-5D72F677E166}" presName="imageRepeatNode" presStyleLbl="alignAcc1" presStyleIdx="2" presStyleCnt="5"/>
      <dgm:spPr/>
      <dgm:t>
        <a:bodyPr/>
        <a:lstStyle/>
        <a:p>
          <a:endParaRPr lang="ru-RU"/>
        </a:p>
      </dgm:t>
    </dgm:pt>
    <dgm:pt modelId="{D32E9865-21A4-4D6C-8C98-9C9EF1FA222B}" type="pres">
      <dgm:prSet presAssocID="{C515FEAB-2671-4850-9D05-5D72F677E166}" presName="imageaccent3" presStyleCnt="0"/>
      <dgm:spPr/>
    </dgm:pt>
    <dgm:pt modelId="{276A3EDE-81ED-4952-8CB5-81ABEB7E3E76}" type="pres">
      <dgm:prSet presAssocID="{C515FEAB-2671-4850-9D05-5D72F677E166}" presName="accentRepeatNode" presStyleLbl="solidAlignAcc1" presStyleIdx="5" presStyleCnt="10"/>
      <dgm:spPr/>
    </dgm:pt>
    <dgm:pt modelId="{D868668A-C78B-4716-BA45-B1DAFB806D0D}" type="pres">
      <dgm:prSet presAssocID="{8851D3EB-FFA2-4B7D-AC85-D41115598024}" presName="text4" presStyleCnt="0"/>
      <dgm:spPr/>
    </dgm:pt>
    <dgm:pt modelId="{87B6A4CB-4F71-4621-A5AC-7B490C20B927}" type="pres">
      <dgm:prSet presAssocID="{8851D3EB-FFA2-4B7D-AC85-D41115598024}" presName="textRepeatNode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C92778-ACDD-43B2-851E-59E0104CB67D}" type="pres">
      <dgm:prSet presAssocID="{8851D3EB-FFA2-4B7D-AC85-D41115598024}" presName="textaccent4" presStyleCnt="0"/>
      <dgm:spPr/>
    </dgm:pt>
    <dgm:pt modelId="{BCE870A6-EB1C-4A48-9618-1DDAD9A2D850}" type="pres">
      <dgm:prSet presAssocID="{8851D3EB-FFA2-4B7D-AC85-D41115598024}" presName="accentRepeatNode" presStyleLbl="solidAlignAcc1" presStyleIdx="6" presStyleCnt="10"/>
      <dgm:spPr/>
    </dgm:pt>
    <dgm:pt modelId="{8E52145A-6AA5-4A8B-9F59-BECD4A965240}" type="pres">
      <dgm:prSet presAssocID="{AF8B3971-F30C-4CBC-8754-FD7CFC38792D}" presName="image4" presStyleCnt="0"/>
      <dgm:spPr/>
    </dgm:pt>
    <dgm:pt modelId="{8D48E1D1-A2E3-4FD2-B73A-DA4928FBB752}" type="pres">
      <dgm:prSet presAssocID="{AF8B3971-F30C-4CBC-8754-FD7CFC38792D}" presName="imageRepeatNode" presStyleLbl="alignAcc1" presStyleIdx="3" presStyleCnt="5"/>
      <dgm:spPr/>
      <dgm:t>
        <a:bodyPr/>
        <a:lstStyle/>
        <a:p>
          <a:endParaRPr lang="ru-RU"/>
        </a:p>
      </dgm:t>
    </dgm:pt>
    <dgm:pt modelId="{1E341B09-1EA3-44A4-8187-9725FD1ED9A8}" type="pres">
      <dgm:prSet presAssocID="{AF8B3971-F30C-4CBC-8754-FD7CFC38792D}" presName="imageaccent4" presStyleCnt="0"/>
      <dgm:spPr/>
    </dgm:pt>
    <dgm:pt modelId="{7A1B45CD-050B-45B2-B76E-1F2744B53004}" type="pres">
      <dgm:prSet presAssocID="{AF8B3971-F30C-4CBC-8754-FD7CFC38792D}" presName="accentRepeatNode" presStyleLbl="solidAlignAcc1" presStyleIdx="7" presStyleCnt="10"/>
      <dgm:spPr/>
    </dgm:pt>
    <dgm:pt modelId="{715004FF-4FEB-42F4-B4EA-E114B3FB75BD}" type="pres">
      <dgm:prSet presAssocID="{22408115-BCF7-48AF-8B5E-1BD4ADC9AFBD}" presName="text5" presStyleCnt="0"/>
      <dgm:spPr/>
    </dgm:pt>
    <dgm:pt modelId="{B0861564-A0A1-4E13-B490-F8DBA283393B}" type="pres">
      <dgm:prSet presAssocID="{22408115-BCF7-48AF-8B5E-1BD4ADC9AFBD}" presName="textRepeatNode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92015B-0278-4D34-85BD-00753EC0478C}" type="pres">
      <dgm:prSet presAssocID="{22408115-BCF7-48AF-8B5E-1BD4ADC9AFBD}" presName="textaccent5" presStyleCnt="0"/>
      <dgm:spPr/>
    </dgm:pt>
    <dgm:pt modelId="{2D504268-A207-48F3-A9EC-A3E296C3F99C}" type="pres">
      <dgm:prSet presAssocID="{22408115-BCF7-48AF-8B5E-1BD4ADC9AFBD}" presName="accentRepeatNode" presStyleLbl="solidAlignAcc1" presStyleIdx="8" presStyleCnt="10"/>
      <dgm:spPr/>
    </dgm:pt>
    <dgm:pt modelId="{89C00EC4-7A5E-4A02-BD84-96824BC527A3}" type="pres">
      <dgm:prSet presAssocID="{F4FB94D1-E9EE-4EE4-9C4F-E559D86C4C0C}" presName="image5" presStyleCnt="0"/>
      <dgm:spPr/>
    </dgm:pt>
    <dgm:pt modelId="{2201C520-A0E8-40DD-AFE6-7E8D7D6B9EBE}" type="pres">
      <dgm:prSet presAssocID="{F4FB94D1-E9EE-4EE4-9C4F-E559D86C4C0C}" presName="imageRepeatNode" presStyleLbl="alignAcc1" presStyleIdx="4" presStyleCnt="5"/>
      <dgm:spPr/>
      <dgm:t>
        <a:bodyPr/>
        <a:lstStyle/>
        <a:p>
          <a:endParaRPr lang="ru-RU"/>
        </a:p>
      </dgm:t>
    </dgm:pt>
    <dgm:pt modelId="{061C3B5B-C61F-419B-B43D-7BA130F58D23}" type="pres">
      <dgm:prSet presAssocID="{F4FB94D1-E9EE-4EE4-9C4F-E559D86C4C0C}" presName="imageaccent5" presStyleCnt="0"/>
      <dgm:spPr/>
    </dgm:pt>
    <dgm:pt modelId="{7930B466-57BF-4C4D-B277-27AD2E454620}" type="pres">
      <dgm:prSet presAssocID="{F4FB94D1-E9EE-4EE4-9C4F-E559D86C4C0C}" presName="accentRepeatNode" presStyleLbl="solidAlignAcc1" presStyleIdx="9" presStyleCnt="10"/>
      <dgm:spPr/>
    </dgm:pt>
  </dgm:ptLst>
  <dgm:cxnLst>
    <dgm:cxn modelId="{4BEC31FE-9749-4944-A7AE-6DBA06271987}" type="presOf" srcId="{C515FEAB-2671-4850-9D05-5D72F677E166}" destId="{50BC3239-2090-4AA7-ABDD-5F4FB667B00E}" srcOrd="0" destOrd="0" presId="urn:microsoft.com/office/officeart/2008/layout/HexagonCluster"/>
    <dgm:cxn modelId="{DE9CAC1B-30A7-475E-9CD0-911FF0B61439}" type="presOf" srcId="{CB21DEB7-FB91-455B-ACA2-864EDD45C109}" destId="{28B8B4D4-CB45-4A11-9291-984BAD97A1E7}" srcOrd="0" destOrd="0" presId="urn:microsoft.com/office/officeart/2008/layout/HexagonCluster"/>
    <dgm:cxn modelId="{2CF94A7A-7E52-42A8-B898-73BA631698DE}" type="presOf" srcId="{E33F9168-4903-44BB-A1FD-DF45856EB67F}" destId="{64A2AC5C-2C9A-459F-9CB0-776B8F5BEC34}" srcOrd="0" destOrd="0" presId="urn:microsoft.com/office/officeart/2008/layout/HexagonCluster"/>
    <dgm:cxn modelId="{B61181E7-3FE0-482C-8C9B-4801A8ECE622}" type="presOf" srcId="{7D6D5120-F660-4EB5-99D1-B85D84C5ED40}" destId="{FD736704-90E4-4B99-93DE-ED0751E5CE2B}" srcOrd="0" destOrd="0" presId="urn:microsoft.com/office/officeart/2008/layout/HexagonCluster"/>
    <dgm:cxn modelId="{7AA7FA8D-B44B-490A-A6E2-B495BCA85B5A}" srcId="{968D422A-B7D2-4A4C-86F6-A2A76C7DAC52}" destId="{7D6D5120-F660-4EB5-99D1-B85D84C5ED40}" srcOrd="0" destOrd="0" parTransId="{4370400A-A8BD-48D6-A4C9-C3C913D67773}" sibTransId="{6F941061-0AE2-4AA1-BDD2-7A5680A6E071}"/>
    <dgm:cxn modelId="{D1CA76A1-231A-40E3-87F8-105FE9B9BF03}" type="presOf" srcId="{6F941061-0AE2-4AA1-BDD2-7A5680A6E071}" destId="{2E192149-1E56-43DD-A557-B8B6A8BE058A}" srcOrd="0" destOrd="0" presId="urn:microsoft.com/office/officeart/2008/layout/HexagonCluster"/>
    <dgm:cxn modelId="{A57A4B10-8041-4019-BC16-814B5B75A1F0}" type="presOf" srcId="{F4FB94D1-E9EE-4EE4-9C4F-E559D86C4C0C}" destId="{2201C520-A0E8-40DD-AFE6-7E8D7D6B9EBE}" srcOrd="0" destOrd="0" presId="urn:microsoft.com/office/officeart/2008/layout/HexagonCluster"/>
    <dgm:cxn modelId="{86A8ABC1-BF74-4834-B896-918F7CD49012}" srcId="{968D422A-B7D2-4A4C-86F6-A2A76C7DAC52}" destId="{CB21DEB7-FB91-455B-ACA2-864EDD45C109}" srcOrd="2" destOrd="0" parTransId="{3199EDBE-6B9F-45A9-8C7E-DB24BB57480E}" sibTransId="{C515FEAB-2671-4850-9D05-5D72F677E166}"/>
    <dgm:cxn modelId="{E0202697-97E0-4A19-88D7-80289E860C33}" srcId="{968D422A-B7D2-4A4C-86F6-A2A76C7DAC52}" destId="{4C15B591-E373-42B9-9DA9-D41A9C8D0FD7}" srcOrd="1" destOrd="0" parTransId="{B18DE138-5EF9-462D-86FF-3BEA8B091824}" sibTransId="{E33F9168-4903-44BB-A1FD-DF45856EB67F}"/>
    <dgm:cxn modelId="{FE7572CD-0680-4972-A9B3-A52CED602BA2}" type="presOf" srcId="{8851D3EB-FFA2-4B7D-AC85-D41115598024}" destId="{87B6A4CB-4F71-4621-A5AC-7B490C20B927}" srcOrd="0" destOrd="0" presId="urn:microsoft.com/office/officeart/2008/layout/HexagonCluster"/>
    <dgm:cxn modelId="{AEE0F6E1-0C4A-460D-8865-2676E740FF32}" type="presOf" srcId="{4C15B591-E373-42B9-9DA9-D41A9C8D0FD7}" destId="{D90D506E-5528-4D24-AC7E-0D96FAC4AA18}" srcOrd="0" destOrd="0" presId="urn:microsoft.com/office/officeart/2008/layout/HexagonCluster"/>
    <dgm:cxn modelId="{008D3713-1683-4BBF-B60A-8FB1641D1DA5}" srcId="{968D422A-B7D2-4A4C-86F6-A2A76C7DAC52}" destId="{8851D3EB-FFA2-4B7D-AC85-D41115598024}" srcOrd="3" destOrd="0" parTransId="{C1B7593B-D003-4B84-9AF8-5423379092CD}" sibTransId="{AF8B3971-F30C-4CBC-8754-FD7CFC38792D}"/>
    <dgm:cxn modelId="{781DFE25-9180-4039-A2DB-C6B980FD9BC5}" srcId="{968D422A-B7D2-4A4C-86F6-A2A76C7DAC52}" destId="{22408115-BCF7-48AF-8B5E-1BD4ADC9AFBD}" srcOrd="4" destOrd="0" parTransId="{C54378B9-F656-4BB3-876F-AE1BFE16F46E}" sibTransId="{F4FB94D1-E9EE-4EE4-9C4F-E559D86C4C0C}"/>
    <dgm:cxn modelId="{C6E0C9EC-AD78-4B07-A2BD-D6FD37AEFD07}" type="presOf" srcId="{22408115-BCF7-48AF-8B5E-1BD4ADC9AFBD}" destId="{B0861564-A0A1-4E13-B490-F8DBA283393B}" srcOrd="0" destOrd="0" presId="urn:microsoft.com/office/officeart/2008/layout/HexagonCluster"/>
    <dgm:cxn modelId="{CF121E56-CCDA-4AEC-91E1-DD830FC9BB9A}" type="presOf" srcId="{968D422A-B7D2-4A4C-86F6-A2A76C7DAC52}" destId="{E35D3C13-6762-4ED5-A6E5-0547291EF690}" srcOrd="0" destOrd="0" presId="urn:microsoft.com/office/officeart/2008/layout/HexagonCluster"/>
    <dgm:cxn modelId="{C2F8FF88-E223-43A2-A061-52D96FA962F8}" type="presOf" srcId="{AF8B3971-F30C-4CBC-8754-FD7CFC38792D}" destId="{8D48E1D1-A2E3-4FD2-B73A-DA4928FBB752}" srcOrd="0" destOrd="0" presId="urn:microsoft.com/office/officeart/2008/layout/HexagonCluster"/>
    <dgm:cxn modelId="{1AD67AA4-FC12-493D-ABE1-0BE55D4DEE88}" type="presParOf" srcId="{E35D3C13-6762-4ED5-A6E5-0547291EF690}" destId="{A5C346A9-13F9-49D3-9D10-EB14560273C4}" srcOrd="0" destOrd="0" presId="urn:microsoft.com/office/officeart/2008/layout/HexagonCluster"/>
    <dgm:cxn modelId="{60D5A36E-A5DD-4638-BB14-AE50B5C5D922}" type="presParOf" srcId="{A5C346A9-13F9-49D3-9D10-EB14560273C4}" destId="{FD736704-90E4-4B99-93DE-ED0751E5CE2B}" srcOrd="0" destOrd="0" presId="urn:microsoft.com/office/officeart/2008/layout/HexagonCluster"/>
    <dgm:cxn modelId="{896B21CE-8BD7-41E5-A941-72A0586A345B}" type="presParOf" srcId="{E35D3C13-6762-4ED5-A6E5-0547291EF690}" destId="{3B701DE4-6A94-484C-9F9A-07DC44371E91}" srcOrd="1" destOrd="0" presId="urn:microsoft.com/office/officeart/2008/layout/HexagonCluster"/>
    <dgm:cxn modelId="{204C2DA6-1218-4482-BA45-04523623219E}" type="presParOf" srcId="{3B701DE4-6A94-484C-9F9A-07DC44371E91}" destId="{E4C475F5-2DA6-4E3F-8BF6-4924FD1952BF}" srcOrd="0" destOrd="0" presId="urn:microsoft.com/office/officeart/2008/layout/HexagonCluster"/>
    <dgm:cxn modelId="{B8518DB7-F810-48C7-B36C-610E7FB91562}" type="presParOf" srcId="{E35D3C13-6762-4ED5-A6E5-0547291EF690}" destId="{0802CAAC-4065-4C5C-B616-74160132FBEE}" srcOrd="2" destOrd="0" presId="urn:microsoft.com/office/officeart/2008/layout/HexagonCluster"/>
    <dgm:cxn modelId="{039A7219-D346-4D12-832D-F0BB30012455}" type="presParOf" srcId="{0802CAAC-4065-4C5C-B616-74160132FBEE}" destId="{2E192149-1E56-43DD-A557-B8B6A8BE058A}" srcOrd="0" destOrd="0" presId="urn:microsoft.com/office/officeart/2008/layout/HexagonCluster"/>
    <dgm:cxn modelId="{C8F4A0B4-5380-4131-B1F9-96EEBD394C21}" type="presParOf" srcId="{E35D3C13-6762-4ED5-A6E5-0547291EF690}" destId="{066390C5-381D-48F2-A0E8-CEEF7BD4BC9F}" srcOrd="3" destOrd="0" presId="urn:microsoft.com/office/officeart/2008/layout/HexagonCluster"/>
    <dgm:cxn modelId="{C39416B3-B2D2-4F0D-93CF-77DED46F570C}" type="presParOf" srcId="{066390C5-381D-48F2-A0E8-CEEF7BD4BC9F}" destId="{759B09D4-F09B-426F-A4BB-34D3A30D9B49}" srcOrd="0" destOrd="0" presId="urn:microsoft.com/office/officeart/2008/layout/HexagonCluster"/>
    <dgm:cxn modelId="{CCFC2C0C-A43D-46E4-A749-A90DBB062B89}" type="presParOf" srcId="{E35D3C13-6762-4ED5-A6E5-0547291EF690}" destId="{3C534864-4A5D-4BCD-8247-6F7EBDD84290}" srcOrd="4" destOrd="0" presId="urn:microsoft.com/office/officeart/2008/layout/HexagonCluster"/>
    <dgm:cxn modelId="{321A4CDE-34D7-4A30-881A-A0DBDC1C971D}" type="presParOf" srcId="{3C534864-4A5D-4BCD-8247-6F7EBDD84290}" destId="{D90D506E-5528-4D24-AC7E-0D96FAC4AA18}" srcOrd="0" destOrd="0" presId="urn:microsoft.com/office/officeart/2008/layout/HexagonCluster"/>
    <dgm:cxn modelId="{99B3FA64-A131-4548-8CA6-E231C055DDEA}" type="presParOf" srcId="{E35D3C13-6762-4ED5-A6E5-0547291EF690}" destId="{A1F45086-4563-42B8-BF59-E8DEAE33E4EF}" srcOrd="5" destOrd="0" presId="urn:microsoft.com/office/officeart/2008/layout/HexagonCluster"/>
    <dgm:cxn modelId="{94A1455F-5EAB-47D1-8063-6E6844E4BEF6}" type="presParOf" srcId="{A1F45086-4563-42B8-BF59-E8DEAE33E4EF}" destId="{3235F368-786C-44C0-9BB3-B6B5B61C01C5}" srcOrd="0" destOrd="0" presId="urn:microsoft.com/office/officeart/2008/layout/HexagonCluster"/>
    <dgm:cxn modelId="{8043BAE5-8001-4846-9B45-AB62E7673AE8}" type="presParOf" srcId="{E35D3C13-6762-4ED5-A6E5-0547291EF690}" destId="{E42C3269-D9DD-4B0F-976F-995B27CAD6C3}" srcOrd="6" destOrd="0" presId="urn:microsoft.com/office/officeart/2008/layout/HexagonCluster"/>
    <dgm:cxn modelId="{27CFB75A-BCD1-400C-A46C-8F5610DB1685}" type="presParOf" srcId="{E42C3269-D9DD-4B0F-976F-995B27CAD6C3}" destId="{64A2AC5C-2C9A-459F-9CB0-776B8F5BEC34}" srcOrd="0" destOrd="0" presId="urn:microsoft.com/office/officeart/2008/layout/HexagonCluster"/>
    <dgm:cxn modelId="{FD4D6BE9-88F4-400E-9498-C0A8B44F9198}" type="presParOf" srcId="{E35D3C13-6762-4ED5-A6E5-0547291EF690}" destId="{D4765D45-076B-4D98-97F1-544672025392}" srcOrd="7" destOrd="0" presId="urn:microsoft.com/office/officeart/2008/layout/HexagonCluster"/>
    <dgm:cxn modelId="{8FF8D676-59D9-4D2D-994F-53EBD95381CF}" type="presParOf" srcId="{D4765D45-076B-4D98-97F1-544672025392}" destId="{482E86AB-39A6-4652-9269-0123858370DD}" srcOrd="0" destOrd="0" presId="urn:microsoft.com/office/officeart/2008/layout/HexagonCluster"/>
    <dgm:cxn modelId="{6B49906E-D1A4-4A4C-8C51-3BFFE8EF4618}" type="presParOf" srcId="{E35D3C13-6762-4ED5-A6E5-0547291EF690}" destId="{907AA192-AC5A-4BCA-ACF6-325BDCE5CAA4}" srcOrd="8" destOrd="0" presId="urn:microsoft.com/office/officeart/2008/layout/HexagonCluster"/>
    <dgm:cxn modelId="{E6D36063-70AB-45D2-80AF-594ECF967133}" type="presParOf" srcId="{907AA192-AC5A-4BCA-ACF6-325BDCE5CAA4}" destId="{28B8B4D4-CB45-4A11-9291-984BAD97A1E7}" srcOrd="0" destOrd="0" presId="urn:microsoft.com/office/officeart/2008/layout/HexagonCluster"/>
    <dgm:cxn modelId="{84030DB3-77F1-4F4B-8F4F-36471903D83E}" type="presParOf" srcId="{E35D3C13-6762-4ED5-A6E5-0547291EF690}" destId="{26F980D8-A3C3-49CF-B79A-ABA55194EC55}" srcOrd="9" destOrd="0" presId="urn:microsoft.com/office/officeart/2008/layout/HexagonCluster"/>
    <dgm:cxn modelId="{BF296ACB-72A1-4BE5-9D3F-71F96EEB4C2E}" type="presParOf" srcId="{26F980D8-A3C3-49CF-B79A-ABA55194EC55}" destId="{E01D962D-3B08-408B-A957-A4729FB227B9}" srcOrd="0" destOrd="0" presId="urn:microsoft.com/office/officeart/2008/layout/HexagonCluster"/>
    <dgm:cxn modelId="{C1FBDE0C-D28B-4056-844F-8A25E4F901E7}" type="presParOf" srcId="{E35D3C13-6762-4ED5-A6E5-0547291EF690}" destId="{40EE46A9-1FD0-4763-807A-19AC58D07E10}" srcOrd="10" destOrd="0" presId="urn:microsoft.com/office/officeart/2008/layout/HexagonCluster"/>
    <dgm:cxn modelId="{FB1DEF09-19BF-41D0-9103-31C417F99A65}" type="presParOf" srcId="{40EE46A9-1FD0-4763-807A-19AC58D07E10}" destId="{50BC3239-2090-4AA7-ABDD-5F4FB667B00E}" srcOrd="0" destOrd="0" presId="urn:microsoft.com/office/officeart/2008/layout/HexagonCluster"/>
    <dgm:cxn modelId="{3C1E7E9C-ACE0-44C9-B507-81392BB6FBB3}" type="presParOf" srcId="{E35D3C13-6762-4ED5-A6E5-0547291EF690}" destId="{D32E9865-21A4-4D6C-8C98-9C9EF1FA222B}" srcOrd="11" destOrd="0" presId="urn:microsoft.com/office/officeart/2008/layout/HexagonCluster"/>
    <dgm:cxn modelId="{B4FD2968-4AE5-4849-AC45-BCC225E49CAE}" type="presParOf" srcId="{D32E9865-21A4-4D6C-8C98-9C9EF1FA222B}" destId="{276A3EDE-81ED-4952-8CB5-81ABEB7E3E76}" srcOrd="0" destOrd="0" presId="urn:microsoft.com/office/officeart/2008/layout/HexagonCluster"/>
    <dgm:cxn modelId="{3B8C0C2E-C36A-49D0-B405-A8DD6787A84C}" type="presParOf" srcId="{E35D3C13-6762-4ED5-A6E5-0547291EF690}" destId="{D868668A-C78B-4716-BA45-B1DAFB806D0D}" srcOrd="12" destOrd="0" presId="urn:microsoft.com/office/officeart/2008/layout/HexagonCluster"/>
    <dgm:cxn modelId="{6EB94308-DDBB-453E-874F-7BD45FF8D1DF}" type="presParOf" srcId="{D868668A-C78B-4716-BA45-B1DAFB806D0D}" destId="{87B6A4CB-4F71-4621-A5AC-7B490C20B927}" srcOrd="0" destOrd="0" presId="urn:microsoft.com/office/officeart/2008/layout/HexagonCluster"/>
    <dgm:cxn modelId="{B32C750D-A2DA-4863-8351-BA542E9872BB}" type="presParOf" srcId="{E35D3C13-6762-4ED5-A6E5-0547291EF690}" destId="{D5C92778-ACDD-43B2-851E-59E0104CB67D}" srcOrd="13" destOrd="0" presId="urn:microsoft.com/office/officeart/2008/layout/HexagonCluster"/>
    <dgm:cxn modelId="{69EE18FE-7E59-4D23-BF37-10AD3A0599D2}" type="presParOf" srcId="{D5C92778-ACDD-43B2-851E-59E0104CB67D}" destId="{BCE870A6-EB1C-4A48-9618-1DDAD9A2D850}" srcOrd="0" destOrd="0" presId="urn:microsoft.com/office/officeart/2008/layout/HexagonCluster"/>
    <dgm:cxn modelId="{0FB3CE50-2737-42EB-8E5B-3DA346C03034}" type="presParOf" srcId="{E35D3C13-6762-4ED5-A6E5-0547291EF690}" destId="{8E52145A-6AA5-4A8B-9F59-BECD4A965240}" srcOrd="14" destOrd="0" presId="urn:microsoft.com/office/officeart/2008/layout/HexagonCluster"/>
    <dgm:cxn modelId="{D9D9272D-EE34-4D69-8F61-87B503947942}" type="presParOf" srcId="{8E52145A-6AA5-4A8B-9F59-BECD4A965240}" destId="{8D48E1D1-A2E3-4FD2-B73A-DA4928FBB752}" srcOrd="0" destOrd="0" presId="urn:microsoft.com/office/officeart/2008/layout/HexagonCluster"/>
    <dgm:cxn modelId="{86E7E19B-486F-445F-A2AF-CCE9E444A433}" type="presParOf" srcId="{E35D3C13-6762-4ED5-A6E5-0547291EF690}" destId="{1E341B09-1EA3-44A4-8187-9725FD1ED9A8}" srcOrd="15" destOrd="0" presId="urn:microsoft.com/office/officeart/2008/layout/HexagonCluster"/>
    <dgm:cxn modelId="{DCA4EF1A-4B79-43DC-9BC5-3F61A2685C4B}" type="presParOf" srcId="{1E341B09-1EA3-44A4-8187-9725FD1ED9A8}" destId="{7A1B45CD-050B-45B2-B76E-1F2744B53004}" srcOrd="0" destOrd="0" presId="urn:microsoft.com/office/officeart/2008/layout/HexagonCluster"/>
    <dgm:cxn modelId="{29552FCC-DC3D-405E-A545-1A55294AB610}" type="presParOf" srcId="{E35D3C13-6762-4ED5-A6E5-0547291EF690}" destId="{715004FF-4FEB-42F4-B4EA-E114B3FB75BD}" srcOrd="16" destOrd="0" presId="urn:microsoft.com/office/officeart/2008/layout/HexagonCluster"/>
    <dgm:cxn modelId="{DDAB33FB-264F-43D6-96C5-4459009DBC91}" type="presParOf" srcId="{715004FF-4FEB-42F4-B4EA-E114B3FB75BD}" destId="{B0861564-A0A1-4E13-B490-F8DBA283393B}" srcOrd="0" destOrd="0" presId="urn:microsoft.com/office/officeart/2008/layout/HexagonCluster"/>
    <dgm:cxn modelId="{A6266BE4-6A51-4EB9-AE42-EEFE171DE3C1}" type="presParOf" srcId="{E35D3C13-6762-4ED5-A6E5-0547291EF690}" destId="{2592015B-0278-4D34-85BD-00753EC0478C}" srcOrd="17" destOrd="0" presId="urn:microsoft.com/office/officeart/2008/layout/HexagonCluster"/>
    <dgm:cxn modelId="{385BD988-0E6E-493F-8E1A-9B93D84C45D0}" type="presParOf" srcId="{2592015B-0278-4D34-85BD-00753EC0478C}" destId="{2D504268-A207-48F3-A9EC-A3E296C3F99C}" srcOrd="0" destOrd="0" presId="urn:microsoft.com/office/officeart/2008/layout/HexagonCluster"/>
    <dgm:cxn modelId="{063D003A-CD0A-4C8A-8553-61DDCDB99674}" type="presParOf" srcId="{E35D3C13-6762-4ED5-A6E5-0547291EF690}" destId="{89C00EC4-7A5E-4A02-BD84-96824BC527A3}" srcOrd="18" destOrd="0" presId="urn:microsoft.com/office/officeart/2008/layout/HexagonCluster"/>
    <dgm:cxn modelId="{F3710F3D-19B1-41A4-A79C-629C7350F1A2}" type="presParOf" srcId="{89C00EC4-7A5E-4A02-BD84-96824BC527A3}" destId="{2201C520-A0E8-40DD-AFE6-7E8D7D6B9EBE}" srcOrd="0" destOrd="0" presId="urn:microsoft.com/office/officeart/2008/layout/HexagonCluster"/>
    <dgm:cxn modelId="{616F57CE-5064-46CF-BCD3-A6B8523831F0}" type="presParOf" srcId="{E35D3C13-6762-4ED5-A6E5-0547291EF690}" destId="{061C3B5B-C61F-419B-B43D-7BA130F58D23}" srcOrd="19" destOrd="0" presId="urn:microsoft.com/office/officeart/2008/layout/HexagonCluster"/>
    <dgm:cxn modelId="{CE8A80FC-EA67-4DBD-BD36-FE429902E807}" type="presParOf" srcId="{061C3B5B-C61F-419B-B43D-7BA130F58D23}" destId="{7930B466-57BF-4C4D-B277-27AD2E454620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B4372D-4E0B-45EC-A749-7AA99A60825F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17CB66-4A0F-4504-83E2-B15B2A1205B9}">
      <dgm:prSet phldrT="[Текст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ru-RU" dirty="0" smtClean="0"/>
            <a:t>План реализации проекта</a:t>
          </a:r>
        </a:p>
        <a:p>
          <a:r>
            <a:rPr lang="ru-RU" dirty="0" smtClean="0"/>
            <a:t>Картинная Галерея</a:t>
          </a:r>
          <a:endParaRPr lang="ru-RU" dirty="0"/>
        </a:p>
      </dgm:t>
    </dgm:pt>
    <dgm:pt modelId="{4E7E0B0A-627C-4889-9D45-37A4529AF749}" type="parTrans" cxnId="{46DC8C80-1660-4A2C-B3D5-39EE2795F7D1}">
      <dgm:prSet/>
      <dgm:spPr/>
      <dgm:t>
        <a:bodyPr/>
        <a:lstStyle/>
        <a:p>
          <a:endParaRPr lang="ru-RU"/>
        </a:p>
      </dgm:t>
    </dgm:pt>
    <dgm:pt modelId="{01C8115B-E1F8-4DA9-A0A5-ECAAA53BFADD}" type="sibTrans" cxnId="{46DC8C80-1660-4A2C-B3D5-39EE2795F7D1}">
      <dgm:prSet/>
      <dgm:spPr/>
      <dgm:t>
        <a:bodyPr/>
        <a:lstStyle/>
        <a:p>
          <a:endParaRPr lang="ru-RU"/>
        </a:p>
      </dgm:t>
    </dgm:pt>
    <dgm:pt modelId="{010B1110-8F84-44C7-A7D8-7FF7E0AACCA7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/>
            <a:t>Создание культурно-образовательной среды</a:t>
          </a:r>
          <a:endParaRPr lang="ru-RU" dirty="0"/>
        </a:p>
      </dgm:t>
    </dgm:pt>
    <dgm:pt modelId="{9C041B17-03CF-452F-A760-74F13BDC7583}" type="parTrans" cxnId="{FDECD8A6-E31C-4E0E-B85B-274C3AD7D914}">
      <dgm:prSet/>
      <dgm:spPr/>
      <dgm:t>
        <a:bodyPr/>
        <a:lstStyle/>
        <a:p>
          <a:endParaRPr lang="ru-RU"/>
        </a:p>
      </dgm:t>
    </dgm:pt>
    <dgm:pt modelId="{CC45E216-56B6-4EF3-A2D4-C56F67597ABF}" type="sibTrans" cxnId="{FDECD8A6-E31C-4E0E-B85B-274C3AD7D914}">
      <dgm:prSet/>
      <dgm:spPr/>
      <dgm:t>
        <a:bodyPr/>
        <a:lstStyle/>
        <a:p>
          <a:endParaRPr lang="ru-RU"/>
        </a:p>
      </dgm:t>
    </dgm:pt>
    <dgm:pt modelId="{1D64350D-AE83-4F58-8FC5-F7FB8DF27E1E}">
      <dgm:prSet phldrT="[Текст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Создание системы урочной и внеурочной деятельности </a:t>
          </a:r>
          <a:endParaRPr lang="ru-RU" dirty="0"/>
        </a:p>
      </dgm:t>
    </dgm:pt>
    <dgm:pt modelId="{7051EA59-8B9E-4B52-94FB-B028DCB0847C}" type="parTrans" cxnId="{09682028-44C9-4D77-8F03-780ADA2345D1}">
      <dgm:prSet/>
      <dgm:spPr/>
      <dgm:t>
        <a:bodyPr/>
        <a:lstStyle/>
        <a:p>
          <a:endParaRPr lang="ru-RU"/>
        </a:p>
      </dgm:t>
    </dgm:pt>
    <dgm:pt modelId="{88B15C46-E039-4432-ACA0-9D820124866D}" type="sibTrans" cxnId="{09682028-44C9-4D77-8F03-780ADA2345D1}">
      <dgm:prSet/>
      <dgm:spPr/>
      <dgm:t>
        <a:bodyPr/>
        <a:lstStyle/>
        <a:p>
          <a:endParaRPr lang="ru-RU"/>
        </a:p>
      </dgm:t>
    </dgm:pt>
    <dgm:pt modelId="{D4D4A4F0-D33E-4F03-8EA2-147F11537213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/>
            <a:t>Создание выставочного центра</a:t>
          </a:r>
          <a:endParaRPr lang="ru-RU" dirty="0"/>
        </a:p>
      </dgm:t>
    </dgm:pt>
    <dgm:pt modelId="{01872ED4-51B6-4287-B3CB-88399AB5B4F3}" type="parTrans" cxnId="{E326F0CC-B1EB-436B-87D2-76D27F36B90B}">
      <dgm:prSet/>
      <dgm:spPr/>
      <dgm:t>
        <a:bodyPr/>
        <a:lstStyle/>
        <a:p>
          <a:endParaRPr lang="ru-RU"/>
        </a:p>
      </dgm:t>
    </dgm:pt>
    <dgm:pt modelId="{012F9F47-D529-4DD5-957F-0112C7437855}" type="sibTrans" cxnId="{E326F0CC-B1EB-436B-87D2-76D27F36B90B}">
      <dgm:prSet/>
      <dgm:spPr/>
      <dgm:t>
        <a:bodyPr/>
        <a:lstStyle/>
        <a:p>
          <a:endParaRPr lang="ru-RU"/>
        </a:p>
      </dgm:t>
    </dgm:pt>
    <dgm:pt modelId="{CA62D58A-C41A-4EF7-8137-B43DDC10DC0F}">
      <dgm:prSet/>
      <dgm:spPr/>
      <dgm:t>
        <a:bodyPr/>
        <a:lstStyle/>
        <a:p>
          <a:endParaRPr lang="ru-RU"/>
        </a:p>
      </dgm:t>
    </dgm:pt>
    <dgm:pt modelId="{C2FB75F5-EF23-4AC6-B360-3833B3D5C49D}" type="parTrans" cxnId="{A8E3B96C-7711-4C3A-9462-2EDE0BBD0FBE}">
      <dgm:prSet/>
      <dgm:spPr/>
      <dgm:t>
        <a:bodyPr/>
        <a:lstStyle/>
        <a:p>
          <a:endParaRPr lang="ru-RU"/>
        </a:p>
      </dgm:t>
    </dgm:pt>
    <dgm:pt modelId="{56BDAD9E-CD83-40E5-9C15-E27853510DD6}" type="sibTrans" cxnId="{A8E3B96C-7711-4C3A-9462-2EDE0BBD0FBE}">
      <dgm:prSet/>
      <dgm:spPr/>
      <dgm:t>
        <a:bodyPr/>
        <a:lstStyle/>
        <a:p>
          <a:endParaRPr lang="ru-RU"/>
        </a:p>
      </dgm:t>
    </dgm:pt>
    <dgm:pt modelId="{37116FC3-C4DC-4242-B492-3E3D45B6BD68}" type="pres">
      <dgm:prSet presAssocID="{8AB4372D-4E0B-45EC-A749-7AA99A60825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A91535-173C-4637-B194-4C940855C646}" type="pres">
      <dgm:prSet presAssocID="{1D17CB66-4A0F-4504-83E2-B15B2A1205B9}" presName="roof" presStyleLbl="dkBgShp" presStyleIdx="0" presStyleCnt="2"/>
      <dgm:spPr/>
      <dgm:t>
        <a:bodyPr/>
        <a:lstStyle/>
        <a:p>
          <a:endParaRPr lang="ru-RU"/>
        </a:p>
      </dgm:t>
    </dgm:pt>
    <dgm:pt modelId="{67623747-FBA7-4756-B7DD-499795FCB716}" type="pres">
      <dgm:prSet presAssocID="{1D17CB66-4A0F-4504-83E2-B15B2A1205B9}" presName="pillars" presStyleCnt="0"/>
      <dgm:spPr/>
    </dgm:pt>
    <dgm:pt modelId="{7C5DE14C-0405-4733-A852-9184DA83B564}" type="pres">
      <dgm:prSet presAssocID="{1D17CB66-4A0F-4504-83E2-B15B2A1205B9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12FFBC-FE52-4F2A-934A-5CA02C35EB80}" type="pres">
      <dgm:prSet presAssocID="{1D64350D-AE83-4F58-8FC5-F7FB8DF27E1E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151735-18D3-4FFE-AFA5-5E1A7521A8D4}" type="pres">
      <dgm:prSet presAssocID="{D4D4A4F0-D33E-4F03-8EA2-147F11537213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FFC01C-5496-4BBF-B862-116D176B3F0E}" type="pres">
      <dgm:prSet presAssocID="{1D17CB66-4A0F-4504-83E2-B15B2A1205B9}" presName="base" presStyleLbl="dkBgShp" presStyleIdx="1" presStyleCnt="2"/>
      <dgm:spPr>
        <a:solidFill>
          <a:schemeClr val="accent2">
            <a:lumMod val="50000"/>
          </a:schemeClr>
        </a:solidFill>
      </dgm:spPr>
    </dgm:pt>
  </dgm:ptLst>
  <dgm:cxnLst>
    <dgm:cxn modelId="{EAE3BBE8-8BE6-43CB-8CFA-72989A420695}" type="presOf" srcId="{1D17CB66-4A0F-4504-83E2-B15B2A1205B9}" destId="{7BA91535-173C-4637-B194-4C940855C646}" srcOrd="0" destOrd="0" presId="urn:microsoft.com/office/officeart/2005/8/layout/hList3"/>
    <dgm:cxn modelId="{09682028-44C9-4D77-8F03-780ADA2345D1}" srcId="{1D17CB66-4A0F-4504-83E2-B15B2A1205B9}" destId="{1D64350D-AE83-4F58-8FC5-F7FB8DF27E1E}" srcOrd="1" destOrd="0" parTransId="{7051EA59-8B9E-4B52-94FB-B028DCB0847C}" sibTransId="{88B15C46-E039-4432-ACA0-9D820124866D}"/>
    <dgm:cxn modelId="{C8C16A9F-9D60-463F-BF97-86F34145BD1C}" type="presOf" srcId="{010B1110-8F84-44C7-A7D8-7FF7E0AACCA7}" destId="{7C5DE14C-0405-4733-A852-9184DA83B564}" srcOrd="0" destOrd="0" presId="urn:microsoft.com/office/officeart/2005/8/layout/hList3"/>
    <dgm:cxn modelId="{C2F4A4F5-8344-454A-9C76-810B8322492E}" type="presOf" srcId="{1D64350D-AE83-4F58-8FC5-F7FB8DF27E1E}" destId="{0312FFBC-FE52-4F2A-934A-5CA02C35EB80}" srcOrd="0" destOrd="0" presId="urn:microsoft.com/office/officeart/2005/8/layout/hList3"/>
    <dgm:cxn modelId="{FDECD8A6-E31C-4E0E-B85B-274C3AD7D914}" srcId="{1D17CB66-4A0F-4504-83E2-B15B2A1205B9}" destId="{010B1110-8F84-44C7-A7D8-7FF7E0AACCA7}" srcOrd="0" destOrd="0" parTransId="{9C041B17-03CF-452F-A760-74F13BDC7583}" sibTransId="{CC45E216-56B6-4EF3-A2D4-C56F67597ABF}"/>
    <dgm:cxn modelId="{A8E3B96C-7711-4C3A-9462-2EDE0BBD0FBE}" srcId="{8AB4372D-4E0B-45EC-A749-7AA99A60825F}" destId="{CA62D58A-C41A-4EF7-8137-B43DDC10DC0F}" srcOrd="1" destOrd="0" parTransId="{C2FB75F5-EF23-4AC6-B360-3833B3D5C49D}" sibTransId="{56BDAD9E-CD83-40E5-9C15-E27853510DD6}"/>
    <dgm:cxn modelId="{E326F0CC-B1EB-436B-87D2-76D27F36B90B}" srcId="{1D17CB66-4A0F-4504-83E2-B15B2A1205B9}" destId="{D4D4A4F0-D33E-4F03-8EA2-147F11537213}" srcOrd="2" destOrd="0" parTransId="{01872ED4-51B6-4287-B3CB-88399AB5B4F3}" sibTransId="{012F9F47-D529-4DD5-957F-0112C7437855}"/>
    <dgm:cxn modelId="{46DC8C80-1660-4A2C-B3D5-39EE2795F7D1}" srcId="{8AB4372D-4E0B-45EC-A749-7AA99A60825F}" destId="{1D17CB66-4A0F-4504-83E2-B15B2A1205B9}" srcOrd="0" destOrd="0" parTransId="{4E7E0B0A-627C-4889-9D45-37A4529AF749}" sibTransId="{01C8115B-E1F8-4DA9-A0A5-ECAAA53BFADD}"/>
    <dgm:cxn modelId="{829EC168-2CA6-40ED-97D7-AEC6F1484895}" type="presOf" srcId="{D4D4A4F0-D33E-4F03-8EA2-147F11537213}" destId="{90151735-18D3-4FFE-AFA5-5E1A7521A8D4}" srcOrd="0" destOrd="0" presId="urn:microsoft.com/office/officeart/2005/8/layout/hList3"/>
    <dgm:cxn modelId="{63C37013-7904-43C4-B068-9359EA123A8E}" type="presOf" srcId="{8AB4372D-4E0B-45EC-A749-7AA99A60825F}" destId="{37116FC3-C4DC-4242-B492-3E3D45B6BD68}" srcOrd="0" destOrd="0" presId="urn:microsoft.com/office/officeart/2005/8/layout/hList3"/>
    <dgm:cxn modelId="{E6379762-34B4-4E03-B69B-78B3CA788E6A}" type="presParOf" srcId="{37116FC3-C4DC-4242-B492-3E3D45B6BD68}" destId="{7BA91535-173C-4637-B194-4C940855C646}" srcOrd="0" destOrd="0" presId="urn:microsoft.com/office/officeart/2005/8/layout/hList3"/>
    <dgm:cxn modelId="{092E5E8A-22DD-4D35-A847-C0FA69BEE94A}" type="presParOf" srcId="{37116FC3-C4DC-4242-B492-3E3D45B6BD68}" destId="{67623747-FBA7-4756-B7DD-499795FCB716}" srcOrd="1" destOrd="0" presId="urn:microsoft.com/office/officeart/2005/8/layout/hList3"/>
    <dgm:cxn modelId="{37DE88C8-D55B-47BF-B058-48809A842C1A}" type="presParOf" srcId="{67623747-FBA7-4756-B7DD-499795FCB716}" destId="{7C5DE14C-0405-4733-A852-9184DA83B564}" srcOrd="0" destOrd="0" presId="urn:microsoft.com/office/officeart/2005/8/layout/hList3"/>
    <dgm:cxn modelId="{87A32FC0-E5EF-4C82-BA73-4CDC543941C4}" type="presParOf" srcId="{67623747-FBA7-4756-B7DD-499795FCB716}" destId="{0312FFBC-FE52-4F2A-934A-5CA02C35EB80}" srcOrd="1" destOrd="0" presId="urn:microsoft.com/office/officeart/2005/8/layout/hList3"/>
    <dgm:cxn modelId="{D4102901-78C5-4EB0-B52D-A4212EA8C462}" type="presParOf" srcId="{67623747-FBA7-4756-B7DD-499795FCB716}" destId="{90151735-18D3-4FFE-AFA5-5E1A7521A8D4}" srcOrd="2" destOrd="0" presId="urn:microsoft.com/office/officeart/2005/8/layout/hList3"/>
    <dgm:cxn modelId="{BBF5F053-C88B-450D-A1A5-50E477B8BF81}" type="presParOf" srcId="{37116FC3-C4DC-4242-B492-3E3D45B6BD68}" destId="{61FFC01C-5496-4BBF-B862-116D176B3F0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92797C-EC86-4612-A063-CBEBB700092C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E89753-2786-4733-9AEE-DAF93A7FBE2F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Разработка  концепции использования проекта «Галерея»  в учебно-воспитательном процессе</a:t>
          </a:r>
        </a:p>
        <a:p>
          <a:endParaRPr lang="ru-RU" sz="1600" dirty="0"/>
        </a:p>
      </dgm:t>
    </dgm:pt>
    <dgm:pt modelId="{FF38DE4B-CAF4-42D0-BCC1-B588C10EE7AA}" type="parTrans" cxnId="{23E57F47-3F4F-41A4-919D-5B0251EE1841}">
      <dgm:prSet/>
      <dgm:spPr/>
      <dgm:t>
        <a:bodyPr/>
        <a:lstStyle/>
        <a:p>
          <a:endParaRPr lang="ru-RU"/>
        </a:p>
      </dgm:t>
    </dgm:pt>
    <dgm:pt modelId="{B5487A5D-BCD8-4234-A4E2-6297E1A02100}" type="sibTrans" cxnId="{23E57F47-3F4F-41A4-919D-5B0251EE1841}">
      <dgm:prSet/>
      <dgm:spPr/>
      <dgm:t>
        <a:bodyPr/>
        <a:lstStyle/>
        <a:p>
          <a:endParaRPr lang="ru-RU"/>
        </a:p>
      </dgm:t>
    </dgm:pt>
    <dgm:pt modelId="{0E291559-A2E3-4A16-A60C-897DB6378040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600" dirty="0" smtClean="0"/>
            <a:t>Разработка и утверждение учебно-образовательных программ </a:t>
          </a:r>
          <a:endParaRPr lang="ru-RU" sz="1600" dirty="0"/>
        </a:p>
      </dgm:t>
    </dgm:pt>
    <dgm:pt modelId="{967C0A7A-EC08-4EF1-87ED-BE902D312063}" type="parTrans" cxnId="{8FEC4F6A-5147-4B86-8278-35C5BBDA6A36}">
      <dgm:prSet/>
      <dgm:spPr/>
      <dgm:t>
        <a:bodyPr/>
        <a:lstStyle/>
        <a:p>
          <a:endParaRPr lang="ru-RU"/>
        </a:p>
      </dgm:t>
    </dgm:pt>
    <dgm:pt modelId="{3BD5B542-9F63-452E-A21E-B7ADBB0EC41C}" type="sibTrans" cxnId="{8FEC4F6A-5147-4B86-8278-35C5BBDA6A36}">
      <dgm:prSet/>
      <dgm:spPr/>
      <dgm:t>
        <a:bodyPr/>
        <a:lstStyle/>
        <a:p>
          <a:endParaRPr lang="ru-RU"/>
        </a:p>
      </dgm:t>
    </dgm:pt>
    <dgm:pt modelId="{2FA6E3CE-7EC5-4D35-9D4C-74E1B736A95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600" dirty="0" smtClean="0"/>
            <a:t>Отбор картин для организации выставок</a:t>
          </a:r>
          <a:endParaRPr lang="ru-RU" sz="1600" dirty="0"/>
        </a:p>
      </dgm:t>
    </dgm:pt>
    <dgm:pt modelId="{D847C885-7647-4329-AE35-FBC6A6153B48}" type="parTrans" cxnId="{16727512-C9FE-494A-ADEF-DC74E6CA73AD}">
      <dgm:prSet/>
      <dgm:spPr/>
      <dgm:t>
        <a:bodyPr/>
        <a:lstStyle/>
        <a:p>
          <a:endParaRPr lang="ru-RU"/>
        </a:p>
      </dgm:t>
    </dgm:pt>
    <dgm:pt modelId="{43ABA0BD-52AF-4BD8-9A6B-A16CA23F975F}" type="sibTrans" cxnId="{16727512-C9FE-494A-ADEF-DC74E6CA73AD}">
      <dgm:prSet/>
      <dgm:spPr/>
      <dgm:t>
        <a:bodyPr/>
        <a:lstStyle/>
        <a:p>
          <a:endParaRPr lang="ru-RU"/>
        </a:p>
      </dgm:t>
    </dgm:pt>
    <dgm:pt modelId="{679B1FD3-3F83-41EB-81FB-F3510D3AEA05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600" dirty="0" smtClean="0"/>
            <a:t>Организация кружка «Музейное дело»</a:t>
          </a:r>
          <a:endParaRPr lang="ru-RU" sz="1600" dirty="0"/>
        </a:p>
      </dgm:t>
    </dgm:pt>
    <dgm:pt modelId="{908DF826-CF10-4B7A-82D8-C929BC2F6A25}" type="parTrans" cxnId="{6052EFA8-CD57-4D3E-8CB0-FF5784FBE897}">
      <dgm:prSet/>
      <dgm:spPr/>
      <dgm:t>
        <a:bodyPr/>
        <a:lstStyle/>
        <a:p>
          <a:endParaRPr lang="ru-RU"/>
        </a:p>
      </dgm:t>
    </dgm:pt>
    <dgm:pt modelId="{CE2E43BE-A7D0-40C5-86FB-9E9D8357CCD5}" type="sibTrans" cxnId="{6052EFA8-CD57-4D3E-8CB0-FF5784FBE897}">
      <dgm:prSet/>
      <dgm:spPr/>
      <dgm:t>
        <a:bodyPr/>
        <a:lstStyle/>
        <a:p>
          <a:endParaRPr lang="ru-RU"/>
        </a:p>
      </dgm:t>
    </dgm:pt>
    <dgm:pt modelId="{1723E165-7A1A-4101-A200-E98061F03B7A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600" dirty="0" smtClean="0"/>
            <a:t>Заключение договоров о сотрудничестве с «Художественным музеем», с Академией культуры и искусства, с издательским домом «Агни»</a:t>
          </a:r>
        </a:p>
        <a:p>
          <a:endParaRPr lang="ru-RU" sz="1600" dirty="0"/>
        </a:p>
      </dgm:t>
    </dgm:pt>
    <dgm:pt modelId="{BFC1D22D-12C6-4468-B3B4-374D1611B688}" type="parTrans" cxnId="{AD0BF85F-A822-452B-9C7C-0A87B9244500}">
      <dgm:prSet/>
      <dgm:spPr/>
      <dgm:t>
        <a:bodyPr/>
        <a:lstStyle/>
        <a:p>
          <a:endParaRPr lang="ru-RU"/>
        </a:p>
      </dgm:t>
    </dgm:pt>
    <dgm:pt modelId="{118D81A4-9025-4702-A048-5AFBF6102EF0}" type="sibTrans" cxnId="{AD0BF85F-A822-452B-9C7C-0A87B9244500}">
      <dgm:prSet/>
      <dgm:spPr/>
      <dgm:t>
        <a:bodyPr/>
        <a:lstStyle/>
        <a:p>
          <a:endParaRPr lang="ru-RU"/>
        </a:p>
      </dgm:t>
    </dgm:pt>
    <dgm:pt modelId="{A8A4AB0D-46E3-4555-B290-F611BA4D8D3B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600" dirty="0" smtClean="0"/>
            <a:t>Проведение тематических экскурсий среди воспитанников детского сада и учащихся начальной школы</a:t>
          </a:r>
          <a:endParaRPr lang="ru-RU" sz="1600" dirty="0"/>
        </a:p>
      </dgm:t>
    </dgm:pt>
    <dgm:pt modelId="{F4D5B7E0-580A-43FF-AE0B-0E81CEAD97AA}" type="parTrans" cxnId="{E8D73845-65A8-4994-8024-57841934C22D}">
      <dgm:prSet/>
      <dgm:spPr/>
      <dgm:t>
        <a:bodyPr/>
        <a:lstStyle/>
        <a:p>
          <a:endParaRPr lang="ru-RU"/>
        </a:p>
      </dgm:t>
    </dgm:pt>
    <dgm:pt modelId="{EBC006A0-4287-47A6-B20F-AB6108A85E58}" type="sibTrans" cxnId="{E8D73845-65A8-4994-8024-57841934C22D}">
      <dgm:prSet/>
      <dgm:spPr/>
      <dgm:t>
        <a:bodyPr/>
        <a:lstStyle/>
        <a:p>
          <a:endParaRPr lang="ru-RU"/>
        </a:p>
      </dgm:t>
    </dgm:pt>
    <dgm:pt modelId="{E0490D06-C4D5-4F9D-8B4A-C85D8641F642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ru-RU" sz="1600" dirty="0"/>
        </a:p>
      </dgm:t>
    </dgm:pt>
    <dgm:pt modelId="{743C0773-9BD2-4753-BF84-6E62EF3DC70E}" type="parTrans" cxnId="{A3874CC1-7A60-454F-850B-E7EA0381FAAD}">
      <dgm:prSet/>
      <dgm:spPr/>
      <dgm:t>
        <a:bodyPr/>
        <a:lstStyle/>
        <a:p>
          <a:endParaRPr lang="ru-RU"/>
        </a:p>
      </dgm:t>
    </dgm:pt>
    <dgm:pt modelId="{97241B64-61BB-4112-BBAA-2DFA17073076}" type="sibTrans" cxnId="{A3874CC1-7A60-454F-850B-E7EA0381FAAD}">
      <dgm:prSet/>
      <dgm:spPr/>
      <dgm:t>
        <a:bodyPr/>
        <a:lstStyle/>
        <a:p>
          <a:endParaRPr lang="ru-RU"/>
        </a:p>
      </dgm:t>
    </dgm:pt>
    <dgm:pt modelId="{E33BF5D0-EF20-47D1-95B0-E2A24B1A1FE7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ru-RU" sz="1200" dirty="0"/>
        </a:p>
      </dgm:t>
    </dgm:pt>
    <dgm:pt modelId="{85C2766C-D698-41E1-9BDD-437397D52BC6}" type="parTrans" cxnId="{21491954-3D03-46F5-B57B-5EEA77F7C3DC}">
      <dgm:prSet/>
      <dgm:spPr/>
      <dgm:t>
        <a:bodyPr/>
        <a:lstStyle/>
        <a:p>
          <a:endParaRPr lang="ru-RU"/>
        </a:p>
      </dgm:t>
    </dgm:pt>
    <dgm:pt modelId="{C62B9021-1227-4833-B894-082BCE19FE6D}" type="sibTrans" cxnId="{21491954-3D03-46F5-B57B-5EEA77F7C3DC}">
      <dgm:prSet/>
      <dgm:spPr/>
      <dgm:t>
        <a:bodyPr/>
        <a:lstStyle/>
        <a:p>
          <a:endParaRPr lang="ru-RU"/>
        </a:p>
      </dgm:t>
    </dgm:pt>
    <dgm:pt modelId="{ACD70207-2595-45E9-BA16-F28409994A45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600" dirty="0" smtClean="0"/>
            <a:t>Проведение уроков-экскурсий</a:t>
          </a:r>
          <a:endParaRPr lang="ru-RU" sz="1600" dirty="0"/>
        </a:p>
      </dgm:t>
    </dgm:pt>
    <dgm:pt modelId="{C53E2D5C-196C-4033-B677-5187189ACC69}" type="parTrans" cxnId="{9446C82E-6113-4036-AFD3-FAD2B7422C9C}">
      <dgm:prSet/>
      <dgm:spPr/>
      <dgm:t>
        <a:bodyPr/>
        <a:lstStyle/>
        <a:p>
          <a:endParaRPr lang="ru-RU"/>
        </a:p>
      </dgm:t>
    </dgm:pt>
    <dgm:pt modelId="{11111206-6F25-40B0-B496-A39D5475EC7D}" type="sibTrans" cxnId="{9446C82E-6113-4036-AFD3-FAD2B7422C9C}">
      <dgm:prSet/>
      <dgm:spPr/>
      <dgm:t>
        <a:bodyPr/>
        <a:lstStyle/>
        <a:p>
          <a:endParaRPr lang="ru-RU"/>
        </a:p>
      </dgm:t>
    </dgm:pt>
    <dgm:pt modelId="{E87DEFC1-6CD6-4051-A992-64BCCAFD9F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ru-RU" sz="1600" dirty="0"/>
        </a:p>
      </dgm:t>
    </dgm:pt>
    <dgm:pt modelId="{0D0C2562-09FB-44CB-818F-DECAC084632B}" type="parTrans" cxnId="{430A24F1-8CA0-4191-8E4B-A58F018B4A78}">
      <dgm:prSet/>
      <dgm:spPr/>
      <dgm:t>
        <a:bodyPr/>
        <a:lstStyle/>
        <a:p>
          <a:endParaRPr lang="ru-RU"/>
        </a:p>
      </dgm:t>
    </dgm:pt>
    <dgm:pt modelId="{39C899EE-F93D-4C4C-8D7B-9EC71C4A47E8}" type="sibTrans" cxnId="{430A24F1-8CA0-4191-8E4B-A58F018B4A78}">
      <dgm:prSet/>
      <dgm:spPr/>
      <dgm:t>
        <a:bodyPr/>
        <a:lstStyle/>
        <a:p>
          <a:endParaRPr lang="ru-RU"/>
        </a:p>
      </dgm:t>
    </dgm:pt>
    <dgm:pt modelId="{0C71CE75-AA3E-4CFB-87D4-C8F2987E0D8E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ru-RU" sz="1200" dirty="0"/>
        </a:p>
      </dgm:t>
    </dgm:pt>
    <dgm:pt modelId="{DA50D06D-F00A-44AB-8C49-86B247353DC8}" type="parTrans" cxnId="{A730DD5F-7B00-4DE8-865F-F82280C78C11}">
      <dgm:prSet/>
      <dgm:spPr/>
      <dgm:t>
        <a:bodyPr/>
        <a:lstStyle/>
        <a:p>
          <a:endParaRPr lang="ru-RU"/>
        </a:p>
      </dgm:t>
    </dgm:pt>
    <dgm:pt modelId="{9580EEA4-E4CE-4485-9370-D341380E945B}" type="sibTrans" cxnId="{A730DD5F-7B00-4DE8-865F-F82280C78C11}">
      <dgm:prSet/>
      <dgm:spPr/>
      <dgm:t>
        <a:bodyPr/>
        <a:lstStyle/>
        <a:p>
          <a:endParaRPr lang="ru-RU"/>
        </a:p>
      </dgm:t>
    </dgm:pt>
    <dgm:pt modelId="{E7C7948A-FF94-44E2-9C5E-CC88EC280F6D}" type="pres">
      <dgm:prSet presAssocID="{A892797C-EC86-4612-A063-CBEBB700092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9F26F6-5FE9-4A0E-A3B0-F69C2668A2A7}" type="pres">
      <dgm:prSet presAssocID="{CBE89753-2786-4733-9AEE-DAF93A7FBE2F}" presName="comp" presStyleCnt="0"/>
      <dgm:spPr/>
    </dgm:pt>
    <dgm:pt modelId="{F150DAE5-B0C8-48C6-AE9D-B776130F81FB}" type="pres">
      <dgm:prSet presAssocID="{CBE89753-2786-4733-9AEE-DAF93A7FBE2F}" presName="box" presStyleLbl="node1" presStyleIdx="0" presStyleCnt="3"/>
      <dgm:spPr/>
      <dgm:t>
        <a:bodyPr/>
        <a:lstStyle/>
        <a:p>
          <a:endParaRPr lang="ru-RU"/>
        </a:p>
      </dgm:t>
    </dgm:pt>
    <dgm:pt modelId="{0ACD3A82-4D14-43DA-8534-D8465F4D8AE8}" type="pres">
      <dgm:prSet presAssocID="{CBE89753-2786-4733-9AEE-DAF93A7FBE2F}" presName="img" presStyleLbl="fgImgPlace1" presStyleIdx="0" presStyleCnt="3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4FF7D83-F75F-488E-AB68-66D63A1EFA76}" type="pres">
      <dgm:prSet presAssocID="{CBE89753-2786-4733-9AEE-DAF93A7FBE2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7D6018-D5B8-42C4-A932-90F786A3BAA6}" type="pres">
      <dgm:prSet presAssocID="{B5487A5D-BCD8-4234-A4E2-6297E1A02100}" presName="spacer" presStyleCnt="0"/>
      <dgm:spPr/>
    </dgm:pt>
    <dgm:pt modelId="{08415798-8677-43FE-8433-9D49AECC1858}" type="pres">
      <dgm:prSet presAssocID="{0E291559-A2E3-4A16-A60C-897DB6378040}" presName="comp" presStyleCnt="0"/>
      <dgm:spPr/>
    </dgm:pt>
    <dgm:pt modelId="{FA0C1290-B8ED-484A-956A-9FCEEA7375AF}" type="pres">
      <dgm:prSet presAssocID="{0E291559-A2E3-4A16-A60C-897DB6378040}" presName="box" presStyleLbl="node1" presStyleIdx="1" presStyleCnt="3"/>
      <dgm:spPr/>
      <dgm:t>
        <a:bodyPr/>
        <a:lstStyle/>
        <a:p>
          <a:endParaRPr lang="ru-RU"/>
        </a:p>
      </dgm:t>
    </dgm:pt>
    <dgm:pt modelId="{008AA882-7577-4A4E-97A8-9490D393A5BB}" type="pres">
      <dgm:prSet presAssocID="{0E291559-A2E3-4A16-A60C-897DB6378040}" presName="img" presStyleLbl="fgImgPlace1" presStyleIdx="1" presStyleCnt="3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5B70C26-D2A4-4B7D-976C-2974E8DA8C35}" type="pres">
      <dgm:prSet presAssocID="{0E291559-A2E3-4A16-A60C-897DB6378040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10AA9B-B530-4BA4-93AE-F2191447FAB2}" type="pres">
      <dgm:prSet presAssocID="{3BD5B542-9F63-452E-A21E-B7ADBB0EC41C}" presName="spacer" presStyleCnt="0"/>
      <dgm:spPr/>
    </dgm:pt>
    <dgm:pt modelId="{4F109B2D-E310-4B60-9986-54F7A0154A03}" type="pres">
      <dgm:prSet presAssocID="{1723E165-7A1A-4101-A200-E98061F03B7A}" presName="comp" presStyleCnt="0"/>
      <dgm:spPr/>
    </dgm:pt>
    <dgm:pt modelId="{B119E5B9-AF88-4F95-BC0A-69E4FF07ADC1}" type="pres">
      <dgm:prSet presAssocID="{1723E165-7A1A-4101-A200-E98061F03B7A}" presName="box" presStyleLbl="node1" presStyleIdx="2" presStyleCnt="3"/>
      <dgm:spPr/>
      <dgm:t>
        <a:bodyPr/>
        <a:lstStyle/>
        <a:p>
          <a:endParaRPr lang="ru-RU"/>
        </a:p>
      </dgm:t>
    </dgm:pt>
    <dgm:pt modelId="{4E56603C-9F36-4E68-90B6-3CC484892430}" type="pres">
      <dgm:prSet presAssocID="{1723E165-7A1A-4101-A200-E98061F03B7A}" presName="img" presStyleLbl="fgImgPlace1" presStyleIdx="2" presStyleCnt="3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EBBC9EE-3C6E-4FFD-9F22-63671E4E3507}" type="pres">
      <dgm:prSet presAssocID="{1723E165-7A1A-4101-A200-E98061F03B7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6797AC-37A0-414A-9920-950DE65DD088}" type="presOf" srcId="{2FA6E3CE-7EC5-4D35-9D4C-74E1B736A957}" destId="{FA0C1290-B8ED-484A-956A-9FCEEA7375AF}" srcOrd="0" destOrd="1" presId="urn:microsoft.com/office/officeart/2005/8/layout/vList4"/>
    <dgm:cxn modelId="{6052EFA8-CD57-4D3E-8CB0-FF5784FBE897}" srcId="{0E291559-A2E3-4A16-A60C-897DB6378040}" destId="{679B1FD3-3F83-41EB-81FB-F3510D3AEA05}" srcOrd="2" destOrd="0" parTransId="{908DF826-CF10-4B7A-82D8-C929BC2F6A25}" sibTransId="{CE2E43BE-A7D0-40C5-86FB-9E9D8357CCD5}"/>
    <dgm:cxn modelId="{DC87AC66-0432-4F71-89B4-D56DF9343DA7}" type="presOf" srcId="{E33BF5D0-EF20-47D1-95B0-E2A24B1A1FE7}" destId="{B5B70C26-D2A4-4B7D-976C-2974E8DA8C35}" srcOrd="1" destOrd="6" presId="urn:microsoft.com/office/officeart/2005/8/layout/vList4"/>
    <dgm:cxn modelId="{3D1D7F05-A40F-48A5-A8A9-1C77522C2CB1}" type="presOf" srcId="{E0490D06-C4D5-4F9D-8B4A-C85D8641F642}" destId="{FA0C1290-B8ED-484A-956A-9FCEEA7375AF}" srcOrd="0" destOrd="2" presId="urn:microsoft.com/office/officeart/2005/8/layout/vList4"/>
    <dgm:cxn modelId="{43AF51CB-7365-4D53-9904-47AA34363F62}" type="presOf" srcId="{A8A4AB0D-46E3-4555-B290-F611BA4D8D3B}" destId="{BEBBC9EE-3C6E-4FFD-9F22-63671E4E3507}" srcOrd="1" destOrd="1" presId="urn:microsoft.com/office/officeart/2005/8/layout/vList4"/>
    <dgm:cxn modelId="{006F38AD-5BB0-4ECE-A401-4C5251D7A109}" type="presOf" srcId="{CBE89753-2786-4733-9AEE-DAF93A7FBE2F}" destId="{F150DAE5-B0C8-48C6-AE9D-B776130F81FB}" srcOrd="0" destOrd="0" presId="urn:microsoft.com/office/officeart/2005/8/layout/vList4"/>
    <dgm:cxn modelId="{7AE9BD07-0AC9-43CC-8B5B-711BEA39E001}" type="presOf" srcId="{0C71CE75-AA3E-4CFB-87D4-C8F2987E0D8E}" destId="{B119E5B9-AF88-4F95-BC0A-69E4FF07ADC1}" srcOrd="0" destOrd="2" presId="urn:microsoft.com/office/officeart/2005/8/layout/vList4"/>
    <dgm:cxn modelId="{8FEC4F6A-5147-4B86-8278-35C5BBDA6A36}" srcId="{A892797C-EC86-4612-A063-CBEBB700092C}" destId="{0E291559-A2E3-4A16-A60C-897DB6378040}" srcOrd="1" destOrd="0" parTransId="{967C0A7A-EC08-4EF1-87ED-BE902D312063}" sibTransId="{3BD5B542-9F63-452E-A21E-B7ADBB0EC41C}"/>
    <dgm:cxn modelId="{23E57F47-3F4F-41A4-919D-5B0251EE1841}" srcId="{A892797C-EC86-4612-A063-CBEBB700092C}" destId="{CBE89753-2786-4733-9AEE-DAF93A7FBE2F}" srcOrd="0" destOrd="0" parTransId="{FF38DE4B-CAF4-42D0-BCC1-B588C10EE7AA}" sibTransId="{B5487A5D-BCD8-4234-A4E2-6297E1A02100}"/>
    <dgm:cxn modelId="{B7DD499C-F3EC-4960-A7BA-A08166272252}" type="presOf" srcId="{E87DEFC1-6CD6-4051-A992-64BCCAFD9FF7}" destId="{FA0C1290-B8ED-484A-956A-9FCEEA7375AF}" srcOrd="0" destOrd="4" presId="urn:microsoft.com/office/officeart/2005/8/layout/vList4"/>
    <dgm:cxn modelId="{D5643EAF-C6EC-40E2-ABC5-652D618959B1}" type="presOf" srcId="{0E291559-A2E3-4A16-A60C-897DB6378040}" destId="{FA0C1290-B8ED-484A-956A-9FCEEA7375AF}" srcOrd="0" destOrd="0" presId="urn:microsoft.com/office/officeart/2005/8/layout/vList4"/>
    <dgm:cxn modelId="{AD0BF85F-A822-452B-9C7C-0A87B9244500}" srcId="{A892797C-EC86-4612-A063-CBEBB700092C}" destId="{1723E165-7A1A-4101-A200-E98061F03B7A}" srcOrd="2" destOrd="0" parTransId="{BFC1D22D-12C6-4468-B3B4-374D1611B688}" sibTransId="{118D81A4-9025-4702-A048-5AFBF6102EF0}"/>
    <dgm:cxn modelId="{E68ABB60-7D2B-461D-A4F5-0AB7A09968F4}" type="presOf" srcId="{ACD70207-2595-45E9-BA16-F28409994A45}" destId="{B5B70C26-D2A4-4B7D-976C-2974E8DA8C35}" srcOrd="1" destOrd="5" presId="urn:microsoft.com/office/officeart/2005/8/layout/vList4"/>
    <dgm:cxn modelId="{430A24F1-8CA0-4191-8E4B-A58F018B4A78}" srcId="{0E291559-A2E3-4A16-A60C-897DB6378040}" destId="{E87DEFC1-6CD6-4051-A992-64BCCAFD9FF7}" srcOrd="3" destOrd="0" parTransId="{0D0C2562-09FB-44CB-818F-DECAC084632B}" sibTransId="{39C899EE-F93D-4C4C-8D7B-9EC71C4A47E8}"/>
    <dgm:cxn modelId="{21491954-3D03-46F5-B57B-5EEA77F7C3DC}" srcId="{0E291559-A2E3-4A16-A60C-897DB6378040}" destId="{E33BF5D0-EF20-47D1-95B0-E2A24B1A1FE7}" srcOrd="5" destOrd="0" parTransId="{85C2766C-D698-41E1-9BDD-437397D52BC6}" sibTransId="{C62B9021-1227-4833-B894-082BCE19FE6D}"/>
    <dgm:cxn modelId="{43F68A7B-A8EF-431C-A4F5-49332153D525}" type="presOf" srcId="{E87DEFC1-6CD6-4051-A992-64BCCAFD9FF7}" destId="{B5B70C26-D2A4-4B7D-976C-2974E8DA8C35}" srcOrd="1" destOrd="4" presId="urn:microsoft.com/office/officeart/2005/8/layout/vList4"/>
    <dgm:cxn modelId="{E8D73845-65A8-4994-8024-57841934C22D}" srcId="{1723E165-7A1A-4101-A200-E98061F03B7A}" destId="{A8A4AB0D-46E3-4555-B290-F611BA4D8D3B}" srcOrd="0" destOrd="0" parTransId="{F4D5B7E0-580A-43FF-AE0B-0E81CEAD97AA}" sibTransId="{EBC006A0-4287-47A6-B20F-AB6108A85E58}"/>
    <dgm:cxn modelId="{A3874CC1-7A60-454F-850B-E7EA0381FAAD}" srcId="{0E291559-A2E3-4A16-A60C-897DB6378040}" destId="{E0490D06-C4D5-4F9D-8B4A-C85D8641F642}" srcOrd="1" destOrd="0" parTransId="{743C0773-9BD2-4753-BF84-6E62EF3DC70E}" sibTransId="{97241B64-61BB-4112-BBAA-2DFA17073076}"/>
    <dgm:cxn modelId="{9E2480F8-138A-4FF6-84A7-9B6A34A4E48B}" type="presOf" srcId="{CBE89753-2786-4733-9AEE-DAF93A7FBE2F}" destId="{74FF7D83-F75F-488E-AB68-66D63A1EFA76}" srcOrd="1" destOrd="0" presId="urn:microsoft.com/office/officeart/2005/8/layout/vList4"/>
    <dgm:cxn modelId="{A730DD5F-7B00-4DE8-865F-F82280C78C11}" srcId="{1723E165-7A1A-4101-A200-E98061F03B7A}" destId="{0C71CE75-AA3E-4CFB-87D4-C8F2987E0D8E}" srcOrd="1" destOrd="0" parTransId="{DA50D06D-F00A-44AB-8C49-86B247353DC8}" sibTransId="{9580EEA4-E4CE-4485-9370-D341380E945B}"/>
    <dgm:cxn modelId="{9446C82E-6113-4036-AFD3-FAD2B7422C9C}" srcId="{0E291559-A2E3-4A16-A60C-897DB6378040}" destId="{ACD70207-2595-45E9-BA16-F28409994A45}" srcOrd="4" destOrd="0" parTransId="{C53E2D5C-196C-4033-B677-5187189ACC69}" sibTransId="{11111206-6F25-40B0-B496-A39D5475EC7D}"/>
    <dgm:cxn modelId="{6F233FA8-868B-4821-816D-D31BE2D7C75E}" type="presOf" srcId="{A8A4AB0D-46E3-4555-B290-F611BA4D8D3B}" destId="{B119E5B9-AF88-4F95-BC0A-69E4FF07ADC1}" srcOrd="0" destOrd="1" presId="urn:microsoft.com/office/officeart/2005/8/layout/vList4"/>
    <dgm:cxn modelId="{88E34F99-EB85-42E3-8330-1F799F57FBDC}" type="presOf" srcId="{E33BF5D0-EF20-47D1-95B0-E2A24B1A1FE7}" destId="{FA0C1290-B8ED-484A-956A-9FCEEA7375AF}" srcOrd="0" destOrd="6" presId="urn:microsoft.com/office/officeart/2005/8/layout/vList4"/>
    <dgm:cxn modelId="{81F70F81-0C62-4C78-B3AF-033C2AC3D2C1}" type="presOf" srcId="{0C71CE75-AA3E-4CFB-87D4-C8F2987E0D8E}" destId="{BEBBC9EE-3C6E-4FFD-9F22-63671E4E3507}" srcOrd="1" destOrd="2" presId="urn:microsoft.com/office/officeart/2005/8/layout/vList4"/>
    <dgm:cxn modelId="{7A82AF72-3097-495F-9DC6-383D0B1E9B18}" type="presOf" srcId="{E0490D06-C4D5-4F9D-8B4A-C85D8641F642}" destId="{B5B70C26-D2A4-4B7D-976C-2974E8DA8C35}" srcOrd="1" destOrd="2" presId="urn:microsoft.com/office/officeart/2005/8/layout/vList4"/>
    <dgm:cxn modelId="{671774AC-E283-4171-BC46-61962F598F91}" type="presOf" srcId="{679B1FD3-3F83-41EB-81FB-F3510D3AEA05}" destId="{FA0C1290-B8ED-484A-956A-9FCEEA7375AF}" srcOrd="0" destOrd="3" presId="urn:microsoft.com/office/officeart/2005/8/layout/vList4"/>
    <dgm:cxn modelId="{8AB90864-D540-4594-80ED-2D5AC7F02FB2}" type="presOf" srcId="{1723E165-7A1A-4101-A200-E98061F03B7A}" destId="{B119E5B9-AF88-4F95-BC0A-69E4FF07ADC1}" srcOrd="0" destOrd="0" presId="urn:microsoft.com/office/officeart/2005/8/layout/vList4"/>
    <dgm:cxn modelId="{55D1A149-4A91-41A3-B446-9990774D2F22}" type="presOf" srcId="{A892797C-EC86-4612-A063-CBEBB700092C}" destId="{E7C7948A-FF94-44E2-9C5E-CC88EC280F6D}" srcOrd="0" destOrd="0" presId="urn:microsoft.com/office/officeart/2005/8/layout/vList4"/>
    <dgm:cxn modelId="{78AED406-26E6-48D9-9069-11745B7EC612}" type="presOf" srcId="{0E291559-A2E3-4A16-A60C-897DB6378040}" destId="{B5B70C26-D2A4-4B7D-976C-2974E8DA8C35}" srcOrd="1" destOrd="0" presId="urn:microsoft.com/office/officeart/2005/8/layout/vList4"/>
    <dgm:cxn modelId="{AED7224A-E9C0-4393-9E3D-AFFBC68958B8}" type="presOf" srcId="{679B1FD3-3F83-41EB-81FB-F3510D3AEA05}" destId="{B5B70C26-D2A4-4B7D-976C-2974E8DA8C35}" srcOrd="1" destOrd="3" presId="urn:microsoft.com/office/officeart/2005/8/layout/vList4"/>
    <dgm:cxn modelId="{5EA78B82-BED7-4482-8A65-7685D4F87590}" type="presOf" srcId="{ACD70207-2595-45E9-BA16-F28409994A45}" destId="{FA0C1290-B8ED-484A-956A-9FCEEA7375AF}" srcOrd="0" destOrd="5" presId="urn:microsoft.com/office/officeart/2005/8/layout/vList4"/>
    <dgm:cxn modelId="{346A3EEF-A65E-476B-B219-E30BA0B5EC50}" type="presOf" srcId="{2FA6E3CE-7EC5-4D35-9D4C-74E1B736A957}" destId="{B5B70C26-D2A4-4B7D-976C-2974E8DA8C35}" srcOrd="1" destOrd="1" presId="urn:microsoft.com/office/officeart/2005/8/layout/vList4"/>
    <dgm:cxn modelId="{16727512-C9FE-494A-ADEF-DC74E6CA73AD}" srcId="{0E291559-A2E3-4A16-A60C-897DB6378040}" destId="{2FA6E3CE-7EC5-4D35-9D4C-74E1B736A957}" srcOrd="0" destOrd="0" parTransId="{D847C885-7647-4329-AE35-FBC6A6153B48}" sibTransId="{43ABA0BD-52AF-4BD8-9A6B-A16CA23F975F}"/>
    <dgm:cxn modelId="{2E1FF884-418E-4AA8-A212-A1BBCC0592EA}" type="presOf" srcId="{1723E165-7A1A-4101-A200-E98061F03B7A}" destId="{BEBBC9EE-3C6E-4FFD-9F22-63671E4E3507}" srcOrd="1" destOrd="0" presId="urn:microsoft.com/office/officeart/2005/8/layout/vList4"/>
    <dgm:cxn modelId="{134BBD50-11DE-4196-8961-69C3F8CEC3E2}" type="presParOf" srcId="{E7C7948A-FF94-44E2-9C5E-CC88EC280F6D}" destId="{1E9F26F6-5FE9-4A0E-A3B0-F69C2668A2A7}" srcOrd="0" destOrd="0" presId="urn:microsoft.com/office/officeart/2005/8/layout/vList4"/>
    <dgm:cxn modelId="{A08AE239-FD8A-4B13-A960-F69CB12BC2CD}" type="presParOf" srcId="{1E9F26F6-5FE9-4A0E-A3B0-F69C2668A2A7}" destId="{F150DAE5-B0C8-48C6-AE9D-B776130F81FB}" srcOrd="0" destOrd="0" presId="urn:microsoft.com/office/officeart/2005/8/layout/vList4"/>
    <dgm:cxn modelId="{58229858-EE61-4899-95E6-9F0E202463E1}" type="presParOf" srcId="{1E9F26F6-5FE9-4A0E-A3B0-F69C2668A2A7}" destId="{0ACD3A82-4D14-43DA-8534-D8465F4D8AE8}" srcOrd="1" destOrd="0" presId="urn:microsoft.com/office/officeart/2005/8/layout/vList4"/>
    <dgm:cxn modelId="{1C5BDA22-6F1C-4651-A1DE-758659CE45C9}" type="presParOf" srcId="{1E9F26F6-5FE9-4A0E-A3B0-F69C2668A2A7}" destId="{74FF7D83-F75F-488E-AB68-66D63A1EFA76}" srcOrd="2" destOrd="0" presId="urn:microsoft.com/office/officeart/2005/8/layout/vList4"/>
    <dgm:cxn modelId="{69F98E39-3859-4332-8C44-DDCED40342BE}" type="presParOf" srcId="{E7C7948A-FF94-44E2-9C5E-CC88EC280F6D}" destId="{B87D6018-D5B8-42C4-A932-90F786A3BAA6}" srcOrd="1" destOrd="0" presId="urn:microsoft.com/office/officeart/2005/8/layout/vList4"/>
    <dgm:cxn modelId="{FC1F0FB1-3A2B-46DD-B125-372F80C392CA}" type="presParOf" srcId="{E7C7948A-FF94-44E2-9C5E-CC88EC280F6D}" destId="{08415798-8677-43FE-8433-9D49AECC1858}" srcOrd="2" destOrd="0" presId="urn:microsoft.com/office/officeart/2005/8/layout/vList4"/>
    <dgm:cxn modelId="{53109DE8-21AD-4DFC-AA39-5DCF666529F7}" type="presParOf" srcId="{08415798-8677-43FE-8433-9D49AECC1858}" destId="{FA0C1290-B8ED-484A-956A-9FCEEA7375AF}" srcOrd="0" destOrd="0" presId="urn:microsoft.com/office/officeart/2005/8/layout/vList4"/>
    <dgm:cxn modelId="{A6957369-9EFA-4F07-82DA-DB9E5B378EFB}" type="presParOf" srcId="{08415798-8677-43FE-8433-9D49AECC1858}" destId="{008AA882-7577-4A4E-97A8-9490D393A5BB}" srcOrd="1" destOrd="0" presId="urn:microsoft.com/office/officeart/2005/8/layout/vList4"/>
    <dgm:cxn modelId="{6B354551-D237-458A-B80C-3100C1C71A88}" type="presParOf" srcId="{08415798-8677-43FE-8433-9D49AECC1858}" destId="{B5B70C26-D2A4-4B7D-976C-2974E8DA8C35}" srcOrd="2" destOrd="0" presId="urn:microsoft.com/office/officeart/2005/8/layout/vList4"/>
    <dgm:cxn modelId="{A386503D-3DBA-47EA-B48C-4EA59FA3296A}" type="presParOf" srcId="{E7C7948A-FF94-44E2-9C5E-CC88EC280F6D}" destId="{F410AA9B-B530-4BA4-93AE-F2191447FAB2}" srcOrd="3" destOrd="0" presId="urn:microsoft.com/office/officeart/2005/8/layout/vList4"/>
    <dgm:cxn modelId="{21B40175-437F-4491-9816-D7C2D930153F}" type="presParOf" srcId="{E7C7948A-FF94-44E2-9C5E-CC88EC280F6D}" destId="{4F109B2D-E310-4B60-9986-54F7A0154A03}" srcOrd="4" destOrd="0" presId="urn:microsoft.com/office/officeart/2005/8/layout/vList4"/>
    <dgm:cxn modelId="{3333A2EF-5156-46AE-9C45-D753C27D12F8}" type="presParOf" srcId="{4F109B2D-E310-4B60-9986-54F7A0154A03}" destId="{B119E5B9-AF88-4F95-BC0A-69E4FF07ADC1}" srcOrd="0" destOrd="0" presId="urn:microsoft.com/office/officeart/2005/8/layout/vList4"/>
    <dgm:cxn modelId="{9F5E67E9-AB23-4F7A-99B1-A73098042FBD}" type="presParOf" srcId="{4F109B2D-E310-4B60-9986-54F7A0154A03}" destId="{4E56603C-9F36-4E68-90B6-3CC484892430}" srcOrd="1" destOrd="0" presId="urn:microsoft.com/office/officeart/2005/8/layout/vList4"/>
    <dgm:cxn modelId="{C6ABFE40-986E-4EB4-9C1D-4E937D4D3413}" type="presParOf" srcId="{4F109B2D-E310-4B60-9986-54F7A0154A03}" destId="{BEBBC9EE-3C6E-4FFD-9F22-63671E4E350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389D67-EA74-46D0-9C85-5F56DA2C3759}">
      <dsp:nvSpPr>
        <dsp:cNvPr id="0" name=""/>
        <dsp:cNvSpPr/>
      </dsp:nvSpPr>
      <dsp:spPr>
        <a:xfrm>
          <a:off x="2486952" y="2848011"/>
          <a:ext cx="3795242" cy="3274853"/>
        </a:xfrm>
        <a:prstGeom prst="ellipse">
          <a:avLst/>
        </a:prstGeom>
        <a:solidFill>
          <a:srgbClr val="FF0000">
            <a:alpha val="75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Актуальность развития </a:t>
          </a:r>
          <a:r>
            <a:rPr lang="ru-RU" sz="2800" kern="1200" dirty="0" err="1" smtClean="0"/>
            <a:t>коммуникаивных</a:t>
          </a:r>
          <a:r>
            <a:rPr lang="ru-RU" sz="2800" kern="1200" dirty="0" smtClean="0"/>
            <a:t> УУД</a:t>
          </a:r>
          <a:endParaRPr lang="ru-RU" sz="2800" kern="1200" dirty="0"/>
        </a:p>
      </dsp:txBody>
      <dsp:txXfrm>
        <a:off x="3042752" y="3327602"/>
        <a:ext cx="2683642" cy="2315671"/>
      </dsp:txXfrm>
    </dsp:sp>
    <dsp:sp modelId="{2C49716F-D1AA-4E58-9644-29B9836E0CE1}">
      <dsp:nvSpPr>
        <dsp:cNvPr id="0" name=""/>
        <dsp:cNvSpPr/>
      </dsp:nvSpPr>
      <dsp:spPr>
        <a:xfrm rot="13597046">
          <a:off x="1214420" y="2262601"/>
          <a:ext cx="2401754" cy="781404"/>
        </a:xfrm>
        <a:prstGeom prst="lef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CB263F-C705-430B-83C6-13D9BB7A3F18}">
      <dsp:nvSpPr>
        <dsp:cNvPr id="0" name=""/>
        <dsp:cNvSpPr/>
      </dsp:nvSpPr>
      <dsp:spPr>
        <a:xfrm>
          <a:off x="-8172" y="288021"/>
          <a:ext cx="2895547" cy="2162595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Требование современного общества</a:t>
          </a:r>
          <a:endParaRPr lang="ru-RU" sz="3400" kern="1200" dirty="0"/>
        </a:p>
      </dsp:txBody>
      <dsp:txXfrm>
        <a:off x="55168" y="351361"/>
        <a:ext cx="2768867" cy="2035915"/>
      </dsp:txXfrm>
    </dsp:sp>
    <dsp:sp modelId="{FFC7D41C-1E84-4CD9-AC3A-1F8973B967AE}">
      <dsp:nvSpPr>
        <dsp:cNvPr id="0" name=""/>
        <dsp:cNvSpPr/>
      </dsp:nvSpPr>
      <dsp:spPr>
        <a:xfrm rot="16167480">
          <a:off x="3504254" y="1992922"/>
          <a:ext cx="1850180" cy="781404"/>
        </a:xfrm>
        <a:prstGeom prst="leftArrow">
          <a:avLst>
            <a:gd name="adj1" fmla="val 60000"/>
            <a:gd name="adj2" fmla="val 50000"/>
          </a:avLst>
        </a:prstGeom>
        <a:solidFill>
          <a:schemeClr val="tx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DB2222-337D-4118-B33F-0F164D0F1E55}">
      <dsp:nvSpPr>
        <dsp:cNvPr id="0" name=""/>
        <dsp:cNvSpPr/>
      </dsp:nvSpPr>
      <dsp:spPr>
        <a:xfrm>
          <a:off x="3164691" y="-113334"/>
          <a:ext cx="2371745" cy="2007251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Программа развития школы</a:t>
          </a:r>
          <a:endParaRPr lang="ru-RU" sz="3400" kern="1200" dirty="0"/>
        </a:p>
      </dsp:txBody>
      <dsp:txXfrm>
        <a:off x="3223481" y="-54544"/>
        <a:ext cx="2254165" cy="1889671"/>
      </dsp:txXfrm>
    </dsp:sp>
    <dsp:sp modelId="{84C7DE85-8DC2-4320-B04C-14621A3CA18A}">
      <dsp:nvSpPr>
        <dsp:cNvPr id="0" name=""/>
        <dsp:cNvSpPr/>
      </dsp:nvSpPr>
      <dsp:spPr>
        <a:xfrm rot="18788856">
          <a:off x="5540130" y="2701180"/>
          <a:ext cx="1423145" cy="773340"/>
        </a:xfrm>
        <a:prstGeom prst="lef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BC2DFF-AEA5-49AA-B847-3547EDAC10C1}">
      <dsp:nvSpPr>
        <dsp:cNvPr id="0" name=""/>
        <dsp:cNvSpPr/>
      </dsp:nvSpPr>
      <dsp:spPr>
        <a:xfrm>
          <a:off x="5955973" y="0"/>
          <a:ext cx="2730853" cy="2704598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Требование ФГОС</a:t>
          </a:r>
          <a:endParaRPr lang="ru-RU" sz="3400" kern="1200" dirty="0"/>
        </a:p>
      </dsp:txBody>
      <dsp:txXfrm>
        <a:off x="6035188" y="79215"/>
        <a:ext cx="2572423" cy="25461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736704-90E4-4B99-93DE-ED0751E5CE2B}">
      <dsp:nvSpPr>
        <dsp:cNvPr id="0" name=""/>
        <dsp:cNvSpPr/>
      </dsp:nvSpPr>
      <dsp:spPr>
        <a:xfrm>
          <a:off x="1355680" y="3003755"/>
          <a:ext cx="1575362" cy="1352495"/>
        </a:xfrm>
        <a:prstGeom prst="hexagon">
          <a:avLst>
            <a:gd name="adj" fmla="val 25000"/>
            <a:gd name="vf" fmla="val 115470"/>
          </a:avLst>
        </a:prstGeom>
        <a:solidFill>
          <a:srgbClr val="FF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Свобода выбора и действий</a:t>
          </a:r>
          <a:endParaRPr lang="ru-RU" sz="1800" kern="1200" dirty="0"/>
        </a:p>
      </dsp:txBody>
      <dsp:txXfrm>
        <a:off x="1599668" y="3213226"/>
        <a:ext cx="1087386" cy="933553"/>
      </dsp:txXfrm>
    </dsp:sp>
    <dsp:sp modelId="{E4C475F5-2DA6-4E3F-8BF6-4924FD1952BF}">
      <dsp:nvSpPr>
        <dsp:cNvPr id="0" name=""/>
        <dsp:cNvSpPr/>
      </dsp:nvSpPr>
      <dsp:spPr>
        <a:xfrm>
          <a:off x="1393268" y="3608544"/>
          <a:ext cx="183764" cy="15839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192149-1E56-43DD-A557-B8B6A8BE058A}">
      <dsp:nvSpPr>
        <dsp:cNvPr id="0" name=""/>
        <dsp:cNvSpPr/>
      </dsp:nvSpPr>
      <dsp:spPr>
        <a:xfrm>
          <a:off x="0" y="2244025"/>
          <a:ext cx="1575362" cy="135249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9B09D4-F09B-426F-A4BB-34D3A30D9B49}">
      <dsp:nvSpPr>
        <dsp:cNvPr id="0" name=""/>
        <dsp:cNvSpPr/>
      </dsp:nvSpPr>
      <dsp:spPr>
        <a:xfrm>
          <a:off x="1079198" y="3428908"/>
          <a:ext cx="183764" cy="15839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0D506E-5528-4D24-AC7E-0D96FAC4AA18}">
      <dsp:nvSpPr>
        <dsp:cNvPr id="0" name=""/>
        <dsp:cNvSpPr/>
      </dsp:nvSpPr>
      <dsp:spPr>
        <a:xfrm>
          <a:off x="2711360" y="2251729"/>
          <a:ext cx="1575362" cy="1352495"/>
        </a:xfrm>
        <a:prstGeom prst="hexagon">
          <a:avLst>
            <a:gd name="adj" fmla="val 25000"/>
            <a:gd name="vf" fmla="val 115470"/>
          </a:avLst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Принцип взаимодействия</a:t>
          </a:r>
        </a:p>
      </dsp:txBody>
      <dsp:txXfrm>
        <a:off x="2955348" y="2461200"/>
        <a:ext cx="1087386" cy="933553"/>
      </dsp:txXfrm>
    </dsp:sp>
    <dsp:sp modelId="{3235F368-786C-44C0-9BB3-B6B5B61C01C5}">
      <dsp:nvSpPr>
        <dsp:cNvPr id="0" name=""/>
        <dsp:cNvSpPr/>
      </dsp:nvSpPr>
      <dsp:spPr>
        <a:xfrm>
          <a:off x="3795570" y="3421708"/>
          <a:ext cx="183764" cy="15839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A2AC5C-2C9A-459F-9CB0-776B8F5BEC34}">
      <dsp:nvSpPr>
        <dsp:cNvPr id="0" name=""/>
        <dsp:cNvSpPr/>
      </dsp:nvSpPr>
      <dsp:spPr>
        <a:xfrm>
          <a:off x="4104455" y="3024341"/>
          <a:ext cx="1575362" cy="135249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2E86AB-39A6-4652-9269-0123858370DD}">
      <dsp:nvSpPr>
        <dsp:cNvPr id="0" name=""/>
        <dsp:cNvSpPr/>
      </dsp:nvSpPr>
      <dsp:spPr>
        <a:xfrm>
          <a:off x="4104628" y="3602784"/>
          <a:ext cx="183764" cy="15839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B8B4D4-CB45-4A11-9291-984BAD97A1E7}">
      <dsp:nvSpPr>
        <dsp:cNvPr id="0" name=""/>
        <dsp:cNvSpPr/>
      </dsp:nvSpPr>
      <dsp:spPr>
        <a:xfrm>
          <a:off x="1355680" y="1508343"/>
          <a:ext cx="1575362" cy="1352495"/>
        </a:xfrm>
        <a:prstGeom prst="hexagon">
          <a:avLst>
            <a:gd name="adj" fmla="val 25000"/>
            <a:gd name="vf" fmla="val 115470"/>
          </a:avLst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Перестройка пространства мастерской</a:t>
          </a:r>
        </a:p>
      </dsp:txBody>
      <dsp:txXfrm>
        <a:off x="1599668" y="1717814"/>
        <a:ext cx="1087386" cy="933553"/>
      </dsp:txXfrm>
    </dsp:sp>
    <dsp:sp modelId="{E01D962D-3B08-408B-A957-A4729FB227B9}">
      <dsp:nvSpPr>
        <dsp:cNvPr id="0" name=""/>
        <dsp:cNvSpPr/>
      </dsp:nvSpPr>
      <dsp:spPr>
        <a:xfrm>
          <a:off x="2434878" y="1533902"/>
          <a:ext cx="183764" cy="15839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BC3239-2090-4AA7-ABDD-5F4FB667B00E}">
      <dsp:nvSpPr>
        <dsp:cNvPr id="0" name=""/>
        <dsp:cNvSpPr/>
      </dsp:nvSpPr>
      <dsp:spPr>
        <a:xfrm>
          <a:off x="2711360" y="756316"/>
          <a:ext cx="1575362" cy="135249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6A3EDE-81ED-4952-8CB5-81ABEB7E3E76}">
      <dsp:nvSpPr>
        <dsp:cNvPr id="0" name=""/>
        <dsp:cNvSpPr/>
      </dsp:nvSpPr>
      <dsp:spPr>
        <a:xfrm>
          <a:off x="2755630" y="1355705"/>
          <a:ext cx="183764" cy="15839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B6A4CB-4F71-4621-A5AC-7B490C20B927}">
      <dsp:nvSpPr>
        <dsp:cNvPr id="0" name=""/>
        <dsp:cNvSpPr/>
      </dsp:nvSpPr>
      <dsp:spPr>
        <a:xfrm>
          <a:off x="4066205" y="1505463"/>
          <a:ext cx="1575362" cy="135249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75000"/>
            <a:alpha val="73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Право на ошибку</a:t>
          </a:r>
          <a:endParaRPr lang="ru-RU" sz="1800" kern="1200" dirty="0"/>
        </a:p>
      </dsp:txBody>
      <dsp:txXfrm>
        <a:off x="4310193" y="1714934"/>
        <a:ext cx="1087386" cy="933553"/>
      </dsp:txXfrm>
    </dsp:sp>
    <dsp:sp modelId="{BCE870A6-EB1C-4A48-9618-1DDAD9A2D850}">
      <dsp:nvSpPr>
        <dsp:cNvPr id="0" name=""/>
        <dsp:cNvSpPr/>
      </dsp:nvSpPr>
      <dsp:spPr>
        <a:xfrm>
          <a:off x="5429403" y="2104852"/>
          <a:ext cx="183764" cy="15839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48E1D1-A2E3-4FD2-B73A-DA4928FBB752}">
      <dsp:nvSpPr>
        <dsp:cNvPr id="0" name=""/>
        <dsp:cNvSpPr/>
      </dsp:nvSpPr>
      <dsp:spPr>
        <a:xfrm>
          <a:off x="5421885" y="2265769"/>
          <a:ext cx="1575362" cy="135249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1B45CD-050B-45B2-B76E-1F2744B53004}">
      <dsp:nvSpPr>
        <dsp:cNvPr id="0" name=""/>
        <dsp:cNvSpPr/>
      </dsp:nvSpPr>
      <dsp:spPr>
        <a:xfrm>
          <a:off x="5729273" y="2290248"/>
          <a:ext cx="183764" cy="15839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861564-A0A1-4E13-B490-F8DBA283393B}">
      <dsp:nvSpPr>
        <dsp:cNvPr id="0" name=""/>
        <dsp:cNvSpPr/>
      </dsp:nvSpPr>
      <dsp:spPr>
        <a:xfrm>
          <a:off x="5421885" y="770716"/>
          <a:ext cx="1575362" cy="1352495"/>
        </a:xfrm>
        <a:prstGeom prst="hexagon">
          <a:avLst>
            <a:gd name="adj" fmla="val 25000"/>
            <a:gd name="vf" fmla="val 115470"/>
          </a:avLst>
        </a:prstGeom>
        <a:solidFill>
          <a:srgbClr val="7030A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Равенство участников</a:t>
          </a:r>
          <a:endParaRPr lang="ru-RU" sz="1800" kern="1200" dirty="0"/>
        </a:p>
      </dsp:txBody>
      <dsp:txXfrm>
        <a:off x="5665873" y="980187"/>
        <a:ext cx="1087386" cy="933553"/>
      </dsp:txXfrm>
    </dsp:sp>
    <dsp:sp modelId="{2D504268-A207-48F3-A9EC-A3E296C3F99C}">
      <dsp:nvSpPr>
        <dsp:cNvPr id="0" name=""/>
        <dsp:cNvSpPr/>
      </dsp:nvSpPr>
      <dsp:spPr>
        <a:xfrm>
          <a:off x="6785083" y="1376945"/>
          <a:ext cx="183764" cy="15839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01C520-A0E8-40DD-AFE6-7E8D7D6B9EBE}">
      <dsp:nvSpPr>
        <dsp:cNvPr id="0" name=""/>
        <dsp:cNvSpPr/>
      </dsp:nvSpPr>
      <dsp:spPr>
        <a:xfrm>
          <a:off x="6777565" y="1525262"/>
          <a:ext cx="1575362" cy="135249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1000" b="-31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30B466-57BF-4C4D-B277-27AD2E454620}">
      <dsp:nvSpPr>
        <dsp:cNvPr id="0" name=""/>
        <dsp:cNvSpPr/>
      </dsp:nvSpPr>
      <dsp:spPr>
        <a:xfrm>
          <a:off x="7091635" y="1555502"/>
          <a:ext cx="183764" cy="15839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A91535-173C-4637-B194-4C940855C646}">
      <dsp:nvSpPr>
        <dsp:cNvPr id="0" name=""/>
        <dsp:cNvSpPr/>
      </dsp:nvSpPr>
      <dsp:spPr>
        <a:xfrm>
          <a:off x="0" y="0"/>
          <a:ext cx="8363272" cy="1716449"/>
        </a:xfrm>
        <a:prstGeom prst="rect">
          <a:avLst/>
        </a:prstGeom>
        <a:solidFill>
          <a:schemeClr val="accent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План реализации проекта</a:t>
          </a:r>
        </a:p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Картинная Галерея</a:t>
          </a:r>
          <a:endParaRPr lang="ru-RU" sz="4100" kern="1200" dirty="0"/>
        </a:p>
      </dsp:txBody>
      <dsp:txXfrm>
        <a:off x="0" y="0"/>
        <a:ext cx="8363272" cy="1716449"/>
      </dsp:txXfrm>
    </dsp:sp>
    <dsp:sp modelId="{7C5DE14C-0405-4733-A852-9184DA83B564}">
      <dsp:nvSpPr>
        <dsp:cNvPr id="0" name=""/>
        <dsp:cNvSpPr/>
      </dsp:nvSpPr>
      <dsp:spPr>
        <a:xfrm>
          <a:off x="4083" y="1716449"/>
          <a:ext cx="2785034" cy="3604544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Создание культурно-образовательной среды</a:t>
          </a:r>
          <a:endParaRPr lang="ru-RU" sz="2700" kern="1200" dirty="0"/>
        </a:p>
      </dsp:txBody>
      <dsp:txXfrm>
        <a:off x="4083" y="1716449"/>
        <a:ext cx="2785034" cy="3604544"/>
      </dsp:txXfrm>
    </dsp:sp>
    <dsp:sp modelId="{0312FFBC-FE52-4F2A-934A-5CA02C35EB80}">
      <dsp:nvSpPr>
        <dsp:cNvPr id="0" name=""/>
        <dsp:cNvSpPr/>
      </dsp:nvSpPr>
      <dsp:spPr>
        <a:xfrm>
          <a:off x="2789118" y="1716449"/>
          <a:ext cx="2785034" cy="3604544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Создание системы урочной и внеурочной деятельности </a:t>
          </a:r>
          <a:endParaRPr lang="ru-RU" sz="2700" kern="1200" dirty="0"/>
        </a:p>
      </dsp:txBody>
      <dsp:txXfrm>
        <a:off x="2789118" y="1716449"/>
        <a:ext cx="2785034" cy="3604544"/>
      </dsp:txXfrm>
    </dsp:sp>
    <dsp:sp modelId="{90151735-18D3-4FFE-AFA5-5E1A7521A8D4}">
      <dsp:nvSpPr>
        <dsp:cNvPr id="0" name=""/>
        <dsp:cNvSpPr/>
      </dsp:nvSpPr>
      <dsp:spPr>
        <a:xfrm>
          <a:off x="5574153" y="1716449"/>
          <a:ext cx="2785034" cy="3604544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Создание выставочного центра</a:t>
          </a:r>
          <a:endParaRPr lang="ru-RU" sz="2700" kern="1200" dirty="0"/>
        </a:p>
      </dsp:txBody>
      <dsp:txXfrm>
        <a:off x="5574153" y="1716449"/>
        <a:ext cx="2785034" cy="3604544"/>
      </dsp:txXfrm>
    </dsp:sp>
    <dsp:sp modelId="{61FFC01C-5496-4BBF-B862-116D176B3F0E}">
      <dsp:nvSpPr>
        <dsp:cNvPr id="0" name=""/>
        <dsp:cNvSpPr/>
      </dsp:nvSpPr>
      <dsp:spPr>
        <a:xfrm>
          <a:off x="0" y="5320994"/>
          <a:ext cx="8363272" cy="400504"/>
        </a:xfrm>
        <a:prstGeom prst="rect">
          <a:avLst/>
        </a:prstGeom>
        <a:solidFill>
          <a:schemeClr val="accent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50DAE5-B0C8-48C6-AE9D-B776130F81FB}">
      <dsp:nvSpPr>
        <dsp:cNvPr id="0" name=""/>
        <dsp:cNvSpPr/>
      </dsp:nvSpPr>
      <dsp:spPr>
        <a:xfrm>
          <a:off x="0" y="0"/>
          <a:ext cx="8363272" cy="169795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Разработка  концепции использования проекта «Галерея»  в учебно-воспитательном процессе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1842450" y="0"/>
        <a:ext cx="6520821" cy="1697958"/>
      </dsp:txXfrm>
    </dsp:sp>
    <dsp:sp modelId="{0ACD3A82-4D14-43DA-8534-D8465F4D8AE8}">
      <dsp:nvSpPr>
        <dsp:cNvPr id="0" name=""/>
        <dsp:cNvSpPr/>
      </dsp:nvSpPr>
      <dsp:spPr>
        <a:xfrm>
          <a:off x="169795" y="169795"/>
          <a:ext cx="1672654" cy="13583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0C1290-B8ED-484A-956A-9FCEEA7375AF}">
      <dsp:nvSpPr>
        <dsp:cNvPr id="0" name=""/>
        <dsp:cNvSpPr/>
      </dsp:nvSpPr>
      <dsp:spPr>
        <a:xfrm>
          <a:off x="0" y="1867754"/>
          <a:ext cx="8363272" cy="169795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Разработка и утверждение учебно-образовательных программ 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Отбор картин для организации выставок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Организация кружка «Музейное дело»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Проведение уроков-экскурсий</a:t>
          </a:r>
          <a:endParaRPr lang="ru-RU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>
        <a:off x="1842450" y="1867754"/>
        <a:ext cx="6520821" cy="1697958"/>
      </dsp:txXfrm>
    </dsp:sp>
    <dsp:sp modelId="{008AA882-7577-4A4E-97A8-9490D393A5BB}">
      <dsp:nvSpPr>
        <dsp:cNvPr id="0" name=""/>
        <dsp:cNvSpPr/>
      </dsp:nvSpPr>
      <dsp:spPr>
        <a:xfrm>
          <a:off x="169795" y="2037550"/>
          <a:ext cx="1672654" cy="13583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19E5B9-AF88-4F95-BC0A-69E4FF07ADC1}">
      <dsp:nvSpPr>
        <dsp:cNvPr id="0" name=""/>
        <dsp:cNvSpPr/>
      </dsp:nvSpPr>
      <dsp:spPr>
        <a:xfrm>
          <a:off x="0" y="3735508"/>
          <a:ext cx="8363272" cy="169795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Заключение договоров о сотрудничестве с «Художественным музеем», с Академией культуры и искусства, с издательским домом «Агни»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Проведение тематических экскурсий среди воспитанников детского сада и учащихся начальной школы</a:t>
          </a:r>
          <a:endParaRPr lang="ru-RU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>
        <a:off x="1842450" y="3735508"/>
        <a:ext cx="6520821" cy="1697958"/>
      </dsp:txXfrm>
    </dsp:sp>
    <dsp:sp modelId="{4E56603C-9F36-4E68-90B6-3CC484892430}">
      <dsp:nvSpPr>
        <dsp:cNvPr id="0" name=""/>
        <dsp:cNvSpPr/>
      </dsp:nvSpPr>
      <dsp:spPr>
        <a:xfrm>
          <a:off x="169795" y="3905304"/>
          <a:ext cx="1672654" cy="13583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2EA73-E6BA-4B06-8E43-9BCA03DC18E2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FD32-75C6-4DCE-973A-18785A3BF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841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2EA73-E6BA-4B06-8E43-9BCA03DC18E2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FD32-75C6-4DCE-973A-18785A3BF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867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2EA73-E6BA-4B06-8E43-9BCA03DC18E2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FD32-75C6-4DCE-973A-18785A3BF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689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2EA73-E6BA-4B06-8E43-9BCA03DC18E2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FD32-75C6-4DCE-973A-18785A3BF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239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2EA73-E6BA-4B06-8E43-9BCA03DC18E2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FD32-75C6-4DCE-973A-18785A3BF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797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2EA73-E6BA-4B06-8E43-9BCA03DC18E2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FD32-75C6-4DCE-973A-18785A3BF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444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2EA73-E6BA-4B06-8E43-9BCA03DC18E2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FD32-75C6-4DCE-973A-18785A3BF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700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2EA73-E6BA-4B06-8E43-9BCA03DC18E2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FD32-75C6-4DCE-973A-18785A3BF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984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2EA73-E6BA-4B06-8E43-9BCA03DC18E2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FD32-75C6-4DCE-973A-18785A3BF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854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2EA73-E6BA-4B06-8E43-9BCA03DC18E2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FD32-75C6-4DCE-973A-18785A3BF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964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2EA73-E6BA-4B06-8E43-9BCA03DC18E2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FD32-75C6-4DCE-973A-18785A3BF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43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2EA73-E6BA-4B06-8E43-9BCA03DC18E2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AFD32-75C6-4DCE-973A-18785A3BF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438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&#1057;&#1080;&#1089;&#1090;&#1077;&#1084;&#1072;%20&#1080;&#1085;&#1090;&#1077;&#1075;&#1088;&#1080;&#1088;&#1086;&#1074;&#1072;&#1085;&#1085;&#1099;&#1093;%20&#1091;&#1088;&#1086;&#1082;&#1086;&#1074;%20&#1080;&#1079;&#1086;&#1073;&#1088;&#1072;&#1079;&#1080;&#1090;&#1077;&#1083;&#1100;&#1085;&#1086;&#1075;&#1086;%20&#1080;&#1089;&#1082;&#1091;&#1089;&#1089;&#1090;&#1074;&#1072;.docx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553" y="1124744"/>
            <a:ext cx="8708504" cy="2808312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prstClr val="black"/>
                </a:solidFill>
              </a:rPr>
              <a:t>Развитие коммуникативных компетенций через  художественно-эстетическое восприятие  живописи, графики и декоративно-прикладного искусства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328" y="4149080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9743"/>
            <a:ext cx="9144000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570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 мы пошли дальше…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347186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Цель </a:t>
            </a:r>
            <a:r>
              <a:rPr lang="ru-RU" dirty="0"/>
              <a:t>развития школы на 2014-2015 учебный год  является: Обеспечить  необходимые условия и механизмы повышения уровня коммуникативной компетентности учащихся.</a:t>
            </a:r>
          </a:p>
          <a:p>
            <a:r>
              <a:rPr lang="ru-RU" dirty="0"/>
              <a:t>Программы развития школы проект  « Картинная Галерея»</a:t>
            </a:r>
          </a:p>
          <a:p>
            <a:r>
              <a:rPr lang="ru-RU" dirty="0"/>
              <a:t>Одна из задач:</a:t>
            </a:r>
          </a:p>
          <a:p>
            <a:r>
              <a:rPr lang="ru-RU" dirty="0"/>
              <a:t>Обеспечить раскрытие личного потенциала учащихся</a:t>
            </a:r>
          </a:p>
          <a:p>
            <a:r>
              <a:rPr lang="ru-RU" dirty="0"/>
              <a:t>Проект Картинная Галерея получил сертификат  участника конкурса инноваций в образовании и письмо поддержки Министерства образования Самарской области  на имя директора школы  </a:t>
            </a:r>
            <a:r>
              <a:rPr lang="ru-RU" dirty="0" err="1"/>
              <a:t>Мушкат</a:t>
            </a:r>
            <a:r>
              <a:rPr lang="ru-RU" dirty="0"/>
              <a:t> Н. 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160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4001182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3" descr="C:\Users\Ирина\Desktop\2014-11-02 23-30-43 Скриншот экран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0605" y="116632"/>
            <a:ext cx="4720108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14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3042227"/>
              </p:ext>
            </p:extLst>
          </p:nvPr>
        </p:nvGraphicFramePr>
        <p:xfrm>
          <a:off x="457200" y="404664"/>
          <a:ext cx="8363272" cy="5721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724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2288785"/>
              </p:ext>
            </p:extLst>
          </p:nvPr>
        </p:nvGraphicFramePr>
        <p:xfrm>
          <a:off x="323528" y="692696"/>
          <a:ext cx="8363272" cy="5433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409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8280920" cy="36004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hlinkClick r:id="rId2" action="ppaction://hlinkfile"/>
              </a:rPr>
              <a:t/>
            </a:r>
            <a:br>
              <a:rPr lang="ru-RU" dirty="0" smtClean="0">
                <a:hlinkClick r:id="rId2" action="ppaction://hlinkfile"/>
              </a:rPr>
            </a:br>
            <a:r>
              <a:rPr lang="ru-RU" dirty="0">
                <a:hlinkClick r:id="rId2" action="ppaction://hlinkfile"/>
              </a:rPr>
              <a:t/>
            </a:r>
            <a:br>
              <a:rPr lang="ru-RU" dirty="0">
                <a:hlinkClick r:id="rId2" action="ppaction://hlinkfile"/>
              </a:rPr>
            </a:br>
            <a:r>
              <a:rPr lang="ru-RU" dirty="0" smtClean="0">
                <a:hlinkClick r:id="rId2" action="ppaction://hlinkfile"/>
              </a:rPr>
              <a:t/>
            </a:r>
            <a:br>
              <a:rPr lang="ru-RU" dirty="0" smtClean="0">
                <a:hlinkClick r:id="rId2" action="ppaction://hlinkfile"/>
              </a:rPr>
            </a:br>
            <a:r>
              <a:rPr lang="ru-RU" dirty="0">
                <a:hlinkClick r:id="rId2" action="ppaction://hlinkfile"/>
              </a:rPr>
              <a:t/>
            </a:r>
            <a:br>
              <a:rPr lang="ru-RU" dirty="0">
                <a:hlinkClick r:id="rId2" action="ppaction://hlinkfile"/>
              </a:rPr>
            </a:br>
            <a:r>
              <a:rPr lang="ru-RU" dirty="0" smtClean="0">
                <a:hlinkClick r:id="rId2" action="ppaction://hlinkfile"/>
              </a:rPr>
              <a:t>Создание системы интегрированных уроков направленных на развитие  художественно – творческого восприятия живописи, графики и декоративно-прикладного искусства</a:t>
            </a:r>
            <a:br>
              <a:rPr lang="ru-RU" dirty="0" smtClean="0">
                <a:hlinkClick r:id="rId2" action="ppaction://hlinkfile"/>
              </a:rPr>
            </a:br>
            <a:r>
              <a:rPr lang="ru-RU" dirty="0" smtClean="0">
                <a:hlinkClick r:id="rId2" action="ppaction://hlinkfile"/>
              </a:rPr>
              <a:t/>
            </a:r>
            <a:br>
              <a:rPr lang="ru-RU" dirty="0" smtClean="0">
                <a:hlinkClick r:id="rId2" action="ppaction://hlinkfile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140968"/>
            <a:ext cx="9065096" cy="316835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699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/>
          <a:lstStyle/>
          <a:p>
            <a:r>
              <a:rPr lang="ru-RU" dirty="0"/>
              <a:t>«Картинная Галерея. </a:t>
            </a:r>
            <a:br>
              <a:rPr lang="ru-RU" dirty="0"/>
            </a:br>
            <a:r>
              <a:rPr lang="ru-RU" dirty="0"/>
              <a:t>Техника исполнения»</a:t>
            </a:r>
            <a:br>
              <a:rPr lang="ru-RU" dirty="0"/>
            </a:br>
            <a:r>
              <a:rPr lang="ru-RU" dirty="0" smtClean="0"/>
              <a:t>тема: «Золотая осень»</a:t>
            </a:r>
            <a:endParaRPr lang="ru-RU" dirty="0"/>
          </a:p>
        </p:txBody>
      </p:sp>
      <p:pic>
        <p:nvPicPr>
          <p:cNvPr id="2050" name="Picture 2" descr="C:\Users\Ирина\Desktop\anaokulu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78907"/>
            <a:ext cx="9144000" cy="397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11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8064896" cy="1512168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3140968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Ирина\Desktop\дети с телефона\IMAG042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0"/>
            <a:ext cx="6768751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283" y="5400319"/>
            <a:ext cx="7641480" cy="156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755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188640"/>
            <a:ext cx="5904656" cy="792088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Кукоба</a:t>
            </a:r>
            <a:r>
              <a:rPr lang="ru-RU" dirty="0" smtClean="0"/>
              <a:t>  Ирина Леонидовна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1268760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59832" y="1052736"/>
            <a:ext cx="59766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Образование  высшее</a:t>
            </a:r>
          </a:p>
          <a:p>
            <a:r>
              <a:rPr lang="ru-RU" dirty="0" smtClean="0"/>
              <a:t>Закончила  ПГСГА  факультет Изобразительного и декоративно-прикладного искусства в 2011 году</a:t>
            </a:r>
          </a:p>
          <a:p>
            <a:r>
              <a:rPr lang="ru-RU" dirty="0" smtClean="0"/>
              <a:t>Специальность: учитель изобразительного искусства</a:t>
            </a:r>
          </a:p>
          <a:p>
            <a:r>
              <a:rPr lang="ru-RU" dirty="0" smtClean="0"/>
              <a:t>С 2011 года работаю учителем изобразительного искусства в МБОУ СОШ № 35 г. о. Самара</a:t>
            </a:r>
          </a:p>
          <a:p>
            <a:endParaRPr lang="ru-RU" dirty="0" smtClean="0"/>
          </a:p>
          <a:p>
            <a:r>
              <a:rPr lang="ru-RU" dirty="0" smtClean="0"/>
              <a:t>Являюсь председателем первичной профсоюзной организации  МБОУ СОШ №35  г. о.  Самара</a:t>
            </a:r>
          </a:p>
          <a:p>
            <a:endParaRPr lang="ru-RU" dirty="0"/>
          </a:p>
          <a:p>
            <a:r>
              <a:rPr lang="ru-RU" dirty="0" smtClean="0"/>
              <a:t>На своих уроках использую различные технологии обучения. </a:t>
            </a:r>
            <a:r>
              <a:rPr lang="ru-RU" dirty="0"/>
              <a:t> </a:t>
            </a:r>
            <a:r>
              <a:rPr lang="ru-RU" dirty="0" smtClean="0"/>
              <a:t>Особенно выделяю технологию творческих мастерских</a:t>
            </a:r>
          </a:p>
          <a:p>
            <a:endParaRPr lang="ru-RU" dirty="0"/>
          </a:p>
        </p:txBody>
      </p:sp>
      <p:pic>
        <p:nvPicPr>
          <p:cNvPr id="1026" name="Picture 2" descr="C:\Users\Ирина\Desktop\Ириша\фото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346" y="332656"/>
            <a:ext cx="2907831" cy="416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73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5527"/>
            <a:ext cx="8229600" cy="4525963"/>
          </a:xfrm>
        </p:spPr>
        <p:txBody>
          <a:bodyPr>
            <a:normAutofit lnSpcReduction="1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ru-RU" sz="2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ru-RU" alt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Современное общество требует активных целеустремленных людей умеющих преподнести себя и представить результаты своей деятельности публично.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 современные школьники, несмотря на активность в социальных сетях, часто бывают  замкнуты и малообщительны, простой выход к доске для них является стрессом.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Предложение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Создание системы  интегрированных уроков направленных на развитие коммуникативных универсальных учебных действий.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404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306488" cy="6340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5902381"/>
              </p:ext>
            </p:extLst>
          </p:nvPr>
        </p:nvGraphicFramePr>
        <p:xfrm>
          <a:off x="457200" y="116632"/>
          <a:ext cx="8686800" cy="6009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083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Выбор технологии обучения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развитие коммуникативных универсальных учебных действий требует  достаточной психологической свободы  учащихся</a:t>
            </a:r>
          </a:p>
          <a:p>
            <a:r>
              <a:rPr lang="ru-RU" dirty="0" smtClean="0"/>
              <a:t>Технология творческих мастерских в полном объеме выполняет это условие</a:t>
            </a:r>
          </a:p>
          <a:p>
            <a:r>
              <a:rPr lang="ru-RU" dirty="0"/>
              <a:t>В технологии мастерских главное не сообщить и усвоить информацию, а передать способы работы, будь то естественно-научное исследование, текстологический анализ произведения, исследования исторических первоисточников 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467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850106"/>
          </a:xfrm>
        </p:spPr>
        <p:txBody>
          <a:bodyPr>
            <a:normAutofit/>
          </a:bodyPr>
          <a:lstStyle/>
          <a:p>
            <a:r>
              <a:rPr lang="ru-RU" dirty="0"/>
              <a:t>Принципы </a:t>
            </a:r>
            <a:r>
              <a:rPr lang="ru-RU" dirty="0" smtClean="0"/>
              <a:t>ведения </a:t>
            </a:r>
            <a:r>
              <a:rPr lang="ru-RU" dirty="0"/>
              <a:t>мастерской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30807441"/>
              </p:ext>
            </p:extLst>
          </p:nvPr>
        </p:nvGraphicFramePr>
        <p:xfrm>
          <a:off x="395536" y="548680"/>
          <a:ext cx="835292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35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8713788" cy="32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Целевые ориентации: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67544" y="1052736"/>
            <a:ext cx="8208912" cy="3384376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Предоставить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учащимся психологические средства, позволяющие им личностно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саморазвиваться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осознать самих себя и свое место в мире, понимать других людей, а также закономерности мира, в котором они живут, перспективы «будущего», которые затронут их самих.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084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8713788" cy="32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280920" cy="1152129"/>
          </a:xfrm>
        </p:spPr>
        <p:txBody>
          <a:bodyPr>
            <a:normAutofit fontScale="90000"/>
          </a:bodyPr>
          <a:lstStyle/>
          <a:p>
            <a:r>
              <a:rPr lang="ru-RU" dirty="0"/>
              <a:t>Особенности методики</a:t>
            </a:r>
            <a:br>
              <a:rPr lang="ru-RU" dirty="0"/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67544" y="1052736"/>
            <a:ext cx="8208912" cy="3384376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Мастерская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это оригинальный способ организации деятельности учеников в составе малой группы (7-15 учеников) при участии учителя-мастера, инициирующего поисковый, творческий характер деятельности учеников.             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методические приемы - элементы технологии: индукция,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самоконструкция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социоконструкция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социализация, разрыв, коррекция, творческое конструирование знания.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35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00" y="3429000"/>
            <a:ext cx="8712200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Видео-фрагмент урока изобразительного искусства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411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466</Words>
  <Application>Microsoft Office PowerPoint</Application>
  <PresentationFormat>Экран (4:3)</PresentationFormat>
  <Paragraphs>61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Развитие коммуникативных компетенций через  художественно-эстетическое восприятие  живописи, графики и декоративно-прикладного искусства</vt:lpstr>
      <vt:lpstr>Кукоба  Ирина Леонидовна</vt:lpstr>
      <vt:lpstr>Презентация PowerPoint</vt:lpstr>
      <vt:lpstr>Презентация PowerPoint</vt:lpstr>
      <vt:lpstr>Выбор технологии обучения</vt:lpstr>
      <vt:lpstr>Принципы ведения мастерской</vt:lpstr>
      <vt:lpstr>Целевые ориентации: </vt:lpstr>
      <vt:lpstr>Особенности методики </vt:lpstr>
      <vt:lpstr>Видео-фрагмент урока изобразительного искусства </vt:lpstr>
      <vt:lpstr>Но мы пошли дальше…</vt:lpstr>
      <vt:lpstr>Презентация PowerPoint</vt:lpstr>
      <vt:lpstr>Презентация PowerPoint</vt:lpstr>
      <vt:lpstr>Презентация PowerPoint</vt:lpstr>
      <vt:lpstr>    Создание системы интегрированных уроков направленных на развитие  художественно – творческого восприятия живописи, графики и декоративно-прикладного искусства  </vt:lpstr>
      <vt:lpstr>«Картинная Галерея.  Техника исполнения» тема: «Золотая осень»</vt:lpstr>
      <vt:lpstr>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19</cp:revision>
  <dcterms:created xsi:type="dcterms:W3CDTF">2014-11-10T19:32:54Z</dcterms:created>
  <dcterms:modified xsi:type="dcterms:W3CDTF">2014-11-23T12:43:00Z</dcterms:modified>
</cp:coreProperties>
</file>