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65" d="100"/>
          <a:sy n="65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FE8D-0502-4403-96B7-ED688F962952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3ED7-F69A-4422-B641-5F05BC694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3EE4-8EBC-4ABA-BBF6-5364A0AA32DC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3275-0CDD-4549-AA78-667E8DAB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2C41-3031-443B-B8D1-850C788BF5E2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6788-EF6C-4DE6-B45D-CE5D68DD6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E454-3F26-45FF-BF94-9BAFB79EC982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9E29-132B-40A7-B08E-1A17DDD4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F005-33CA-4CF4-AC68-C5C94132053B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1794-5BF7-4F3A-A73F-90A2E21A1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E16D-B04B-4443-AE29-5758220C2B22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4F83-E0F3-4FC5-974A-7B0FFAB70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FD11-F88A-4163-B69C-737ABC929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DA1A-7428-43D3-A8C0-970A8EEEA5B3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AD8D-CEB0-46EE-B403-90EC804DE49B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8864-175C-4EA8-82BD-997A6B56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7DC5-17C9-48E5-BAF1-3BE0EAF8A082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C013-8D93-4C89-9647-6165D1A86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EC43-9E87-4025-8059-6CADACF3006E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A2E6-8612-48EE-A0DF-FDE7A48DC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A8B-428F-4CBA-97DC-29430F30CBFF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AD1A-D0D8-4A88-987C-3830165EA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A4C2D-9571-43BD-9416-1CC0F6EE403D}" type="datetimeFigureOut">
              <a:rPr lang="ru-RU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A342F0-7B30-499F-B66E-87DB9760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ransition spd="slow">
    <p:strips dir="ru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8;&#1072;&#1073;&#1086;&#1090;&#1072;&#1090;&#1100;\10%20&#1082;&#1083;&#1072;&#1089;&#1089;\&#1082;&#1083;&#1072;&#1089;&#1089;&#1085;&#1099;&#1077;%20&#1095;&#1072;&#1089;&#1099;\&#1075;&#1077;&#1088;&#1086;&#1080;%20&#1086;&#1090;&#1077;&#1095;&#1077;&#1089;&#1090;&#1074;\&#1080;&#1079;%20&#1082;&#1080;&#1085;&#1086;&#1092;&#1080;&#1083;&#1100;&#1084;&#1072;%20&#1054;&#1092;&#1080;&#1094;&#1077;&#1088;&#1099;.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8;&#1072;&#1073;&#1086;&#1090;&#1072;&#1090;&#1100;\10%20&#1082;&#1083;&#1072;&#1089;&#1089;\&#1082;&#1083;&#1072;&#1089;&#1089;&#1085;&#1099;&#1077;%20&#1095;&#1072;&#1089;&#1099;\&#1075;&#1077;&#1088;&#1086;&#1080;%20&#1086;&#1090;&#1077;&#1095;&#1077;&#1089;&#1090;&#1074;\&#1061;&#1088;&#1072;&#1084;&#1095;&#1077;&#1085;&#1082;&#1086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8;&#1072;&#1073;&#1086;&#1090;&#1072;&#1090;&#1100;\10%20&#1082;&#1083;&#1072;&#1089;&#1089;\&#1082;&#1083;&#1072;&#1089;&#1089;&#1085;&#1099;&#1077;%20&#1095;&#1072;&#1089;&#1099;\&#1075;&#1077;&#1088;&#1086;&#1080;%20&#1086;&#1090;&#1077;&#1095;&#1077;&#1089;&#1090;&#1074;\Vladimir-Vysockiy-Pesnya-letchikov(muzofon.com).mp3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1.jpeg"/><Relationship Id="rId7" Type="http://schemas.openxmlformats.org/officeDocument/2006/relationships/image" Target="../media/image11.jpeg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8;&#1072;&#1073;&#1086;&#1090;&#1072;&#1090;&#1100;\10%20&#1082;&#1083;&#1072;&#1089;&#1089;\&#1082;&#1083;&#1072;&#1089;&#1089;&#1085;&#1099;&#1077;%20&#1095;&#1072;&#1089;&#1099;\&#1075;&#1077;&#1088;&#1086;&#1080;%20&#1086;&#1090;&#1077;&#1095;&#1077;&#1089;&#1090;&#1074;\Mark-Bernes---iz-kf-Letyat-zhuravli-(muzofon.com).mp3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8;&#1072;&#1073;&#1086;&#1090;&#1072;&#1090;&#1100;\10%20&#1082;&#1083;&#1072;&#1089;&#1089;\&#1082;&#1083;&#1072;&#1089;&#1089;&#1085;&#1099;&#1077;%20&#1095;&#1072;&#1089;&#1099;\&#1075;&#1077;&#1088;&#1086;&#1080;%20&#1086;&#1090;&#1077;&#1095;&#1077;&#1089;&#1090;&#1074;\iz_kinofilmov-na_bezimyannoy_visote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4724400"/>
            <a:ext cx="4535488" cy="15843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МКОУСОШ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№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38, г Тула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Участники: учащиеся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Борисова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Елена Ивановна.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820472" cy="35283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Открытый классный час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Героями </a:t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не рождаются»</a:t>
            </a:r>
            <a:endParaRPr lang="ru-RU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из кинофильма Офицеры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Иван Васильевич Болдин</a:t>
            </a:r>
            <a:endParaRPr lang="ru-RU" sz="4800" dirty="0"/>
          </a:p>
        </p:txBody>
      </p:sp>
      <p:pic>
        <p:nvPicPr>
          <p:cNvPr id="4" name="Содержимое 3" descr="http://im3-tub-ru.yandex.net/i?id=568593827-34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150893877-10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9115382-3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7616" y="4193704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Василий Павлович </a:t>
            </a:r>
            <a:r>
              <a:rPr lang="ru-RU" sz="4800" dirty="0" err="1" smtClean="0">
                <a:solidFill>
                  <a:srgbClr val="002060"/>
                </a:solidFill>
              </a:rPr>
              <a:t>Храмченко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Храмченк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271718"/>
            <a:ext cx="7041976" cy="528148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043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Алексей </a:t>
            </a:r>
            <a:r>
              <a:rPr lang="ru-RU" sz="4800" dirty="0" err="1" smtClean="0">
                <a:solidFill>
                  <a:srgbClr val="002060"/>
                </a:solidFill>
              </a:rPr>
              <a:t>Арсентьевич</a:t>
            </a:r>
            <a:r>
              <a:rPr lang="ru-RU" sz="4800" dirty="0" smtClean="0">
                <a:solidFill>
                  <a:srgbClr val="002060"/>
                </a:solidFill>
              </a:rPr>
              <a:t> Рогожин</a:t>
            </a:r>
            <a:endParaRPr lang="ru-RU" sz="4800" dirty="0"/>
          </a:p>
        </p:txBody>
      </p:sp>
      <p:pic>
        <p:nvPicPr>
          <p:cNvPr id="4" name="Содержимое 3" descr="http://www.tulaschool.ru/img/museum/_1297631921_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48883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ladimir-Vysockiy-Pesnya-letchik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6037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Алексей </a:t>
            </a:r>
            <a:r>
              <a:rPr lang="ru-RU" sz="4800" dirty="0" err="1" smtClean="0">
                <a:solidFill>
                  <a:srgbClr val="002060"/>
                </a:solidFill>
              </a:rPr>
              <a:t>Арсентьевич</a:t>
            </a:r>
            <a:r>
              <a:rPr lang="ru-RU" sz="4800" dirty="0" smtClean="0">
                <a:solidFill>
                  <a:srgbClr val="002060"/>
                </a:solidFill>
              </a:rPr>
              <a:t> Рогожин</a:t>
            </a:r>
            <a:endParaRPr lang="ru-RU" sz="4800" dirty="0"/>
          </a:p>
        </p:txBody>
      </p:sp>
      <p:pic>
        <p:nvPicPr>
          <p:cNvPr id="4" name="Содержимое 3" descr="http://www.tulaschool.ru/img/museum/_1297631935_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Алексей </a:t>
            </a:r>
            <a:r>
              <a:rPr lang="ru-RU" sz="4400" dirty="0" err="1" smtClean="0">
                <a:solidFill>
                  <a:srgbClr val="002060"/>
                </a:solidFill>
              </a:rPr>
              <a:t>Арсентьевич</a:t>
            </a:r>
            <a:r>
              <a:rPr lang="ru-RU" sz="4400" dirty="0" smtClean="0">
                <a:solidFill>
                  <a:srgbClr val="002060"/>
                </a:solidFill>
              </a:rPr>
              <a:t> Рогожин</a:t>
            </a:r>
            <a:endParaRPr lang="ru-RU" dirty="0"/>
          </a:p>
        </p:txBody>
      </p:sp>
      <p:pic>
        <p:nvPicPr>
          <p:cNvPr id="5" name="Содержимое 4" descr="http://www.tulaschool.ru/img/museum/_1297631947_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Алексей </a:t>
            </a:r>
            <a:r>
              <a:rPr lang="ru-RU" sz="4400" dirty="0" err="1" smtClean="0">
                <a:solidFill>
                  <a:srgbClr val="002060"/>
                </a:solidFill>
              </a:rPr>
              <a:t>Арсентьевич</a:t>
            </a:r>
            <a:r>
              <a:rPr lang="ru-RU" sz="4400" dirty="0" smtClean="0">
                <a:solidFill>
                  <a:srgbClr val="002060"/>
                </a:solidFill>
              </a:rPr>
              <a:t> Рогожин</a:t>
            </a:r>
            <a:endParaRPr lang="ru-RU" dirty="0"/>
          </a:p>
        </p:txBody>
      </p:sp>
      <p:pic>
        <p:nvPicPr>
          <p:cNvPr id="4" name="Содержимое 3" descr="http://www.tulaschool.ru/img/museum/_1297632171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27280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Алексей </a:t>
            </a:r>
            <a:r>
              <a:rPr lang="ru-RU" sz="4400" dirty="0" err="1" smtClean="0">
                <a:solidFill>
                  <a:srgbClr val="002060"/>
                </a:solidFill>
              </a:rPr>
              <a:t>Арсентьевич</a:t>
            </a:r>
            <a:r>
              <a:rPr lang="ru-RU" sz="4400" dirty="0" smtClean="0">
                <a:solidFill>
                  <a:srgbClr val="002060"/>
                </a:solidFill>
              </a:rPr>
              <a:t> Рогожин</a:t>
            </a:r>
            <a:endParaRPr lang="ru-RU" dirty="0"/>
          </a:p>
        </p:txBody>
      </p:sp>
      <p:pic>
        <p:nvPicPr>
          <p:cNvPr id="4" name="Содержимое 3" descr="http://www.tulaschool.ru/img/museum/_1297632181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Алексей </a:t>
            </a:r>
            <a:r>
              <a:rPr lang="ru-RU" sz="4400" dirty="0" err="1" smtClean="0">
                <a:solidFill>
                  <a:srgbClr val="002060"/>
                </a:solidFill>
              </a:rPr>
              <a:t>Арсентьевич</a:t>
            </a:r>
            <a:r>
              <a:rPr lang="ru-RU" sz="4400" dirty="0" smtClean="0">
                <a:solidFill>
                  <a:srgbClr val="002060"/>
                </a:solidFill>
              </a:rPr>
              <a:t> Рогожин</a:t>
            </a:r>
            <a:endParaRPr lang="ru-RU" dirty="0"/>
          </a:p>
        </p:txBody>
      </p:sp>
      <p:pic>
        <p:nvPicPr>
          <p:cNvPr id="4" name="Содержимое 3" descr="http://www.tulaschool.ru/img/museum/_1297632192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1642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Алексей </a:t>
            </a:r>
            <a:r>
              <a:rPr lang="ru-RU" sz="4400" dirty="0" err="1" smtClean="0">
                <a:solidFill>
                  <a:srgbClr val="002060"/>
                </a:solidFill>
              </a:rPr>
              <a:t>Арсентьевич</a:t>
            </a:r>
            <a:r>
              <a:rPr lang="ru-RU" sz="4400" dirty="0" smtClean="0">
                <a:solidFill>
                  <a:srgbClr val="002060"/>
                </a:solidFill>
              </a:rPr>
              <a:t> Рогожин</a:t>
            </a:r>
            <a:endParaRPr lang="ru-RU" dirty="0"/>
          </a:p>
        </p:txBody>
      </p:sp>
      <p:pic>
        <p:nvPicPr>
          <p:cNvPr id="4" name="Содержимое 3" descr="http://www.tulaschool.ru/img/museum/_1297632381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20891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5-tub-ru.yandex.net/i?id=296610559-0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-ru.yandex.net/i?id=454012190-5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280548449-1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34198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im8-tub-ru.yandex.net/i?id=190230779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3" y="188640"/>
            <a:ext cx="2384905" cy="1656184"/>
          </a:xfrm>
          <a:prstGeom prst="rect">
            <a:avLst/>
          </a:prstGeom>
          <a:noFill/>
        </p:spPr>
      </p:pic>
      <p:pic>
        <p:nvPicPr>
          <p:cNvPr id="8" name="Рисунок 7" descr="http://im7-tub-ru.yandex.net/i?id=89397426-53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лейтенант Тихмянов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916832"/>
            <a:ext cx="244827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http://www.hrono.ru/img/vov/boldin_ivvas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9704" y="0"/>
            <a:ext cx="2664296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Рогожин Алексей Арсентьевич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836712"/>
            <a:ext cx="2448272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7-tub-ru.yandex.net/i?id=230431884-59-72&amp;n=2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29969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4-tub-ru.yandex.net/i?id=287827368-14-72&amp;n=2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941168"/>
            <a:ext cx="237626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3-tub-ru.yandex.net/i?id=99621330-29-72&amp;n=2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4653136"/>
            <a:ext cx="2088232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Они накинулись, неистовы,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Могильным холодом грозя,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Но есть такое слово «выстоять»,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Когда и выстоять нельзя,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 есть душа – она все вытерпит,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 есть земля – она одна,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Большая, добрая, сердитая,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Как кровь тепла и солона.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И. Эренбург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3508.userapi.com/v303508849/3c6/WekNw-kysT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5212.userapi.com/v305212098/e90/L4rzYBf7uo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02838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+mn-lt"/>
              </a:rPr>
              <a:t>ВЕЧНАЯ ПАМЯТЬ</a:t>
            </a:r>
          </a:p>
          <a:p>
            <a:endParaRPr lang="ru-RU" sz="7200" dirty="0" smtClean="0">
              <a:solidFill>
                <a:srgbClr val="FFFF00"/>
              </a:solidFill>
              <a:latin typeface="+mn-lt"/>
            </a:endParaRPr>
          </a:p>
          <a:p>
            <a:endParaRPr lang="ru-RU" sz="7200" dirty="0" smtClean="0">
              <a:solidFill>
                <a:srgbClr val="FFFF00"/>
              </a:solidFill>
              <a:latin typeface="+mn-lt"/>
            </a:endParaRPr>
          </a:p>
          <a:p>
            <a:endParaRPr lang="ru-RU" sz="7200" dirty="0" smtClean="0">
              <a:solidFill>
                <a:srgbClr val="FFFF00"/>
              </a:solidFill>
              <a:latin typeface="+mn-lt"/>
            </a:endParaRPr>
          </a:p>
          <a:p>
            <a:endParaRPr lang="ru-RU" sz="7200" dirty="0" smtClean="0">
              <a:solidFill>
                <a:srgbClr val="FFFF00"/>
              </a:solidFill>
              <a:latin typeface="+mn-lt"/>
            </a:endParaRPr>
          </a:p>
          <a:p>
            <a:pPr algn="ctr"/>
            <a:endParaRPr lang="ru-RU" sz="3200" dirty="0" smtClean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Все материалы предоставлены музеями Тульских именных школ.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Mark-Bernes---iz-kf-Letyat-zhuravli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om.pln24.ru/pictures/1112090905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awinrussia.ru/sites/default/files/images/123_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507605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hron.eduhmao.ru/img_3_20_1_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136815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-ru.yandex.net/i?id=290959867-11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60648"/>
            <a:ext cx="28270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gotula.ru/uplimg/memorialwnaya_kolon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8843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ankurtur.ru/upload/iblock/47e/47e8a479f39275e03be7836e31dffe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5076275" cy="3507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3508.userapi.com/v303508849/3c6/WekNw-kysT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Леонид Павлович Тихмянов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лейтенант Тихмяно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403244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z_kinofilmov-na_bezimyannoy_viso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Леонид Павлович </a:t>
            </a:r>
            <a:r>
              <a:rPr lang="ru-RU" sz="4800" dirty="0" err="1" smtClean="0">
                <a:solidFill>
                  <a:srgbClr val="002060"/>
                </a:solidFill>
              </a:rPr>
              <a:t>Тихмянов</a:t>
            </a:r>
            <a:endParaRPr lang="ru-RU" sz="4800" dirty="0"/>
          </a:p>
        </p:txBody>
      </p:sp>
      <p:pic>
        <p:nvPicPr>
          <p:cNvPr id="4" name="Содержимое 3" descr="генерал-майор Л.П. Тихмян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5283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ронтовые друз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60848"/>
            <a:ext cx="48965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Иван Васильевич Болдин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www.hrono.ru/img/vov/boldin_ivva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4464496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Иван Васильевич Болдин</a:t>
            </a:r>
            <a:endParaRPr lang="ru-RU" sz="4800" dirty="0"/>
          </a:p>
        </p:txBody>
      </p:sp>
      <p:pic>
        <p:nvPicPr>
          <p:cNvPr id="4" name="Содержимое 3" descr="http://im2-tub-ru.yandex.net/i?id=244733298-39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8-tub-ru.yandex.net/i?id=329575085-4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518992" cy="37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C9D2BD"/>
      </a:dk1>
      <a:lt1>
        <a:srgbClr val="DBE1D3"/>
      </a:lt1>
      <a:dk2>
        <a:srgbClr val="DFCE04"/>
      </a:dk2>
      <a:lt2>
        <a:srgbClr val="C5CFB9"/>
      </a:lt2>
      <a:accent1>
        <a:srgbClr val="F0D67E"/>
      </a:accent1>
      <a:accent2>
        <a:srgbClr val="F3A447"/>
      </a:accent2>
      <a:accent3>
        <a:srgbClr val="E7BC29"/>
      </a:accent3>
      <a:accent4>
        <a:srgbClr val="98A981"/>
      </a:accent4>
      <a:accent5>
        <a:srgbClr val="6F8158"/>
      </a:accent5>
      <a:accent6>
        <a:srgbClr val="6F8158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120</Words>
  <Application>Microsoft Office PowerPoint</Application>
  <PresentationFormat>Экран (4:3)</PresentationFormat>
  <Paragraphs>34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Открытый классный час «Героями  не рождаются»</vt:lpstr>
      <vt:lpstr>Слайд 2</vt:lpstr>
      <vt:lpstr>Слайд 3</vt:lpstr>
      <vt:lpstr>Слайд 4</vt:lpstr>
      <vt:lpstr>Слайд 5</vt:lpstr>
      <vt:lpstr>Леонид Павлович Тихмянов</vt:lpstr>
      <vt:lpstr>Леонид Павлович Тихмянов</vt:lpstr>
      <vt:lpstr>Иван Васильевич Болдин</vt:lpstr>
      <vt:lpstr>Иван Васильевич Болдин</vt:lpstr>
      <vt:lpstr>Иван Васильевич Болдин</vt:lpstr>
      <vt:lpstr>Василий Павлович Храмченко</vt:lpstr>
      <vt:lpstr>Алексей Арсентьевич Рогожин</vt:lpstr>
      <vt:lpstr>Алексей Арсентьевич Рогожин</vt:lpstr>
      <vt:lpstr>Алексей Арсентьевич Рогожин</vt:lpstr>
      <vt:lpstr>Алексей Арсентьевич Рогожин</vt:lpstr>
      <vt:lpstr>Алексей Арсентьевич Рогожин</vt:lpstr>
      <vt:lpstr>Алексей Арсентьевич Рогожин</vt:lpstr>
      <vt:lpstr>Алексей Арсентьевич Рогожин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классный час «Героями не рождаются, героями становятся»</dc:title>
  <dc:creator>Лена</dc:creator>
  <cp:lastModifiedBy>Лена</cp:lastModifiedBy>
  <cp:revision>20</cp:revision>
  <dcterms:created xsi:type="dcterms:W3CDTF">2013-02-17T14:56:29Z</dcterms:created>
  <dcterms:modified xsi:type="dcterms:W3CDTF">2013-09-20T05:52:57Z</dcterms:modified>
</cp:coreProperties>
</file>