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5" r:id="rId6"/>
    <p:sldId id="263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E919-AE51-4E34-9082-CCE3EC5F8342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349-7000-4998-8E2F-1276A2EB0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E919-AE51-4E34-9082-CCE3EC5F8342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349-7000-4998-8E2F-1276A2EB0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E919-AE51-4E34-9082-CCE3EC5F8342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349-7000-4998-8E2F-1276A2EB0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E919-AE51-4E34-9082-CCE3EC5F8342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349-7000-4998-8E2F-1276A2EB0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E919-AE51-4E34-9082-CCE3EC5F8342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349-7000-4998-8E2F-1276A2EB0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E919-AE51-4E34-9082-CCE3EC5F8342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349-7000-4998-8E2F-1276A2EB0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E919-AE51-4E34-9082-CCE3EC5F8342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349-7000-4998-8E2F-1276A2EB0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E919-AE51-4E34-9082-CCE3EC5F8342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349-7000-4998-8E2F-1276A2EB0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E919-AE51-4E34-9082-CCE3EC5F8342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349-7000-4998-8E2F-1276A2EB0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E919-AE51-4E34-9082-CCE3EC5F8342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349-7000-4998-8E2F-1276A2EB0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E919-AE51-4E34-9082-CCE3EC5F8342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8349-7000-4998-8E2F-1276A2EB0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8E919-AE51-4E34-9082-CCE3EC5F8342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38349-7000-4998-8E2F-1276A2EB0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Олимпийские медали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://museumsport.ru/netcat_files/userfiles/history/sports-medals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04664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Серебряная медаль Игр I </a:t>
            </a:r>
            <a:r>
              <a:rPr lang="ru-RU" sz="2400" b="1" i="1" dirty="0" smtClean="0"/>
              <a:t>Олимпиады (1896год)</a:t>
            </a:r>
            <a:endParaRPr lang="ru-RU" sz="2400" dirty="0"/>
          </a:p>
        </p:txBody>
      </p:sp>
      <p:pic>
        <p:nvPicPr>
          <p:cNvPr id="4098" name="Picture 2" descr="https://upload.wikimedia.org/wikipedia/commons/thumb/1/13/Olimp_med-1896_lic.jpg/270px-Olimp_med-1896_lic.jpg"/>
          <p:cNvPicPr>
            <a:picLocks noChangeAspect="1" noChangeArrowheads="1"/>
          </p:cNvPicPr>
          <p:nvPr/>
        </p:nvPicPr>
        <p:blipFill>
          <a:blip r:embed="rId2" cstate="print"/>
          <a:srcRect l="3509" t="1754" r="3509" b="3509"/>
          <a:stretch>
            <a:fillRect/>
          </a:stretch>
        </p:blipFill>
        <p:spPr bwMode="auto">
          <a:xfrm>
            <a:off x="611560" y="1340768"/>
            <a:ext cx="3816424" cy="38884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4100" name="Picture 4" descr="https://upload.wikimedia.org/wikipedia/commons/5/52/Olimp_med-1896_ob.jpg"/>
          <p:cNvPicPr>
            <a:picLocks noChangeAspect="1" noChangeArrowheads="1"/>
          </p:cNvPicPr>
          <p:nvPr/>
        </p:nvPicPr>
        <p:blipFill>
          <a:blip r:embed="rId3" cstate="print"/>
          <a:srcRect l="5357" t="3571" r="3571" b="5357"/>
          <a:stretch>
            <a:fillRect/>
          </a:stretch>
        </p:blipFill>
        <p:spPr bwMode="auto">
          <a:xfrm>
            <a:off x="5076056" y="1412776"/>
            <a:ext cx="3672408" cy="36724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691680" y="544522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Аверс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544522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Реверс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608633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Художник </a:t>
            </a:r>
            <a:r>
              <a:rPr lang="ru-RU" dirty="0" err="1" smtClean="0"/>
              <a:t>Жюль</a:t>
            </a:r>
            <a:r>
              <a:rPr lang="ru-RU" dirty="0" smtClean="0"/>
              <a:t> </a:t>
            </a:r>
            <a:r>
              <a:rPr lang="ru-RU" dirty="0" err="1" smtClean="0"/>
              <a:t>Шаплен</a:t>
            </a:r>
            <a:r>
              <a:rPr lang="ru-RU" dirty="0" smtClean="0"/>
              <a:t>. Парижский Монетный двор.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useumsport.ru/netcat_files/userfiles/history/sports-medals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2808312" cy="40118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Серебряная наградная плакетка Олимпийских игр 1900 года</a:t>
            </a:r>
            <a:endParaRPr lang="ru-RU" sz="2000" dirty="0"/>
          </a:p>
        </p:txBody>
      </p:sp>
      <p:pic>
        <p:nvPicPr>
          <p:cNvPr id="2050" name="Picture 2" descr="http://athletics-sport.info/img/olympics/1900/medal-1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2808312" cy="40039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4941168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Играх II Олимпиады 1900 года медали были не круглыми, а прямоугольными (высота – 59 мм, ширина – 41 мм, вес – 53 грамма). На лицевой стороне плакетки была изображена Ника в лавровым венком в руках, на оборотной – стоящий на пьедестале атлет на фоне Акрополя.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athletics-sport.info/img/olympics/1980/medal-1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4248472" cy="2124236"/>
          </a:xfrm>
          <a:prstGeom prst="rect">
            <a:avLst/>
          </a:prstGeom>
          <a:noFill/>
        </p:spPr>
      </p:pic>
      <p:pic>
        <p:nvPicPr>
          <p:cNvPr id="19464" name="Picture 8" descr="Медали XXII зимних Олимпийских игр &quot; Официальный сайт МБОУ СОШ 1 ст.Павловской Краснодарского края"/>
          <p:cNvPicPr>
            <a:picLocks noChangeAspect="1" noChangeArrowheads="1"/>
          </p:cNvPicPr>
          <p:nvPr/>
        </p:nvPicPr>
        <p:blipFill>
          <a:blip r:embed="rId3" cstate="print"/>
          <a:srcRect l="10938" r="14062"/>
          <a:stretch>
            <a:fillRect/>
          </a:stretch>
        </p:blipFill>
        <p:spPr bwMode="auto">
          <a:xfrm>
            <a:off x="4716016" y="3429000"/>
            <a:ext cx="2996315" cy="2808312"/>
          </a:xfrm>
          <a:prstGeom prst="rect">
            <a:avLst/>
          </a:prstGeom>
          <a:noFill/>
        </p:spPr>
      </p:pic>
      <p:pic>
        <p:nvPicPr>
          <p:cNvPr id="19470" name="Picture 14" descr="Новости за день"/>
          <p:cNvPicPr>
            <a:picLocks noChangeAspect="1" noChangeArrowheads="1"/>
          </p:cNvPicPr>
          <p:nvPr/>
        </p:nvPicPr>
        <p:blipFill>
          <a:blip r:embed="rId4" cstate="print"/>
          <a:srcRect l="8324" r="12877"/>
          <a:stretch>
            <a:fillRect/>
          </a:stretch>
        </p:blipFill>
        <p:spPr bwMode="auto">
          <a:xfrm>
            <a:off x="1259632" y="3429000"/>
            <a:ext cx="2952328" cy="28099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4089" y="198884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Медаль летней олимпиады</a:t>
            </a:r>
          </a:p>
          <a:p>
            <a:r>
              <a:rPr lang="ru-RU" dirty="0" smtClean="0"/>
              <a:t> в Москве 1980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quot;Люблю тебя, Петра творенье..&quot; / Музыка дор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863443" cy="3164979"/>
          </a:xfrm>
          <a:prstGeom prst="rect">
            <a:avLst/>
          </a:prstGeom>
          <a:noFill/>
        </p:spPr>
      </p:pic>
      <p:sp>
        <p:nvSpPr>
          <p:cNvPr id="21508" name="AutoShape 4" descr="Статьи о монетах и бумажных деньгах Росси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Статьи о монетах и бумажных деньгах Росси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Московский Монетный двор; фото 1581606, фотограф lana1501. Фотобанк Лори - Продажа фотографий, иллюстраций и изображений, видео"/>
          <p:cNvPicPr>
            <a:picLocks noChangeAspect="1" noChangeArrowheads="1"/>
          </p:cNvPicPr>
          <p:nvPr/>
        </p:nvPicPr>
        <p:blipFill>
          <a:blip r:embed="rId3" cstate="print"/>
          <a:srcRect l="2784" t="3346" r="2543" b="18045"/>
          <a:stretch>
            <a:fillRect/>
          </a:stretch>
        </p:blipFill>
        <p:spPr bwMode="auto">
          <a:xfrm>
            <a:off x="4427984" y="3501008"/>
            <a:ext cx="4479816" cy="30963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3717032"/>
            <a:ext cx="228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Санкт - Петербург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ританцы начали чеканить медали для Олимпиады 2012. Новости на Supersadovni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293096"/>
            <a:ext cx="2639616" cy="1979712"/>
          </a:xfrm>
          <a:prstGeom prst="rect">
            <a:avLst/>
          </a:prstGeom>
          <a:noFill/>
        </p:spPr>
      </p:pic>
      <p:pic>
        <p:nvPicPr>
          <p:cNvPr id="20484" name="Picture 4" descr="Штампы для значков. Производство значков штамповкой. - znachkov.net"/>
          <p:cNvPicPr>
            <a:picLocks noChangeAspect="1" noChangeArrowheads="1"/>
          </p:cNvPicPr>
          <p:nvPr/>
        </p:nvPicPr>
        <p:blipFill>
          <a:blip r:embed="rId3" cstate="print"/>
          <a:srcRect l="6773" r="10262"/>
          <a:stretch>
            <a:fillRect/>
          </a:stretch>
        </p:blipFill>
        <p:spPr bwMode="auto">
          <a:xfrm>
            <a:off x="6047112" y="476672"/>
            <a:ext cx="2629343" cy="1512168"/>
          </a:xfrm>
          <a:prstGeom prst="rect">
            <a:avLst/>
          </a:prstGeom>
          <a:noFill/>
        </p:spPr>
      </p:pic>
      <p:pic>
        <p:nvPicPr>
          <p:cNvPr id="20488" name="Picture 8" descr="escogido7 Как изготавливаются олимпийские медал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3695505" cy="2448272"/>
          </a:xfrm>
          <a:prstGeom prst="rect">
            <a:avLst/>
          </a:prstGeom>
          <a:noFill/>
        </p:spPr>
      </p:pic>
      <p:pic>
        <p:nvPicPr>
          <p:cNvPr id="20490" name="Picture 10" descr="Монетная чеканка &quot; www.sibprof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348880"/>
            <a:ext cx="2592288" cy="1949279"/>
          </a:xfrm>
          <a:prstGeom prst="rect">
            <a:avLst/>
          </a:prstGeom>
          <a:noFill/>
        </p:spPr>
      </p:pic>
      <p:pic>
        <p:nvPicPr>
          <p:cNvPr id="8" name="Picture 6" descr="Спортивные медали - ourcity.ru"/>
          <p:cNvPicPr>
            <a:picLocks noChangeAspect="1" noChangeArrowheads="1"/>
          </p:cNvPicPr>
          <p:nvPr/>
        </p:nvPicPr>
        <p:blipFill>
          <a:blip r:embed="rId6" cstate="print"/>
          <a:srcRect b="6761"/>
          <a:stretch>
            <a:fillRect/>
          </a:stretch>
        </p:blipFill>
        <p:spPr bwMode="auto">
          <a:xfrm>
            <a:off x="899592" y="3501008"/>
            <a:ext cx="2952328" cy="2752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95736" y="63093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Литьё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6237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Штамповка (чеканка)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Для российских олимпийцев установлен медальный план на Игры в Сочи"/>
          <p:cNvPicPr>
            <a:picLocks noChangeAspect="1" noChangeArrowheads="1"/>
          </p:cNvPicPr>
          <p:nvPr/>
        </p:nvPicPr>
        <p:blipFill>
          <a:blip r:embed="rId2" cstate="print"/>
          <a:srcRect l="16632" r="18353" b="7769"/>
          <a:stretch>
            <a:fillRect/>
          </a:stretch>
        </p:blipFill>
        <p:spPr bwMode="auto">
          <a:xfrm>
            <a:off x="755576" y="1628800"/>
            <a:ext cx="2487227" cy="3528392"/>
          </a:xfrm>
          <a:prstGeom prst="rect">
            <a:avLst/>
          </a:prstGeom>
          <a:noFill/>
        </p:spPr>
      </p:pic>
      <p:pic>
        <p:nvPicPr>
          <p:cNvPr id="23556" name="Picture 4" descr="Новости - Дневник.ру: Весёлые старты"/>
          <p:cNvPicPr>
            <a:picLocks noChangeAspect="1" noChangeArrowheads="1"/>
          </p:cNvPicPr>
          <p:nvPr/>
        </p:nvPicPr>
        <p:blipFill>
          <a:blip r:embed="rId3" cstate="print"/>
          <a:srcRect l="9450" t="28728" r="7391" b="4745"/>
          <a:stretch>
            <a:fillRect/>
          </a:stretch>
        </p:blipFill>
        <p:spPr bwMode="auto">
          <a:xfrm>
            <a:off x="1187624" y="3284984"/>
            <a:ext cx="1656184" cy="1656184"/>
          </a:xfrm>
          <a:prstGeom prst="ellipse">
            <a:avLst/>
          </a:prstGeom>
          <a:noFill/>
        </p:spPr>
      </p:pic>
      <p:pic>
        <p:nvPicPr>
          <p:cNvPr id="23558" name="Picture 6" descr="Спортивные медальки для детей &quot; Найти любой файл"/>
          <p:cNvPicPr>
            <a:picLocks noChangeAspect="1" noChangeArrowheads="1"/>
          </p:cNvPicPr>
          <p:nvPr/>
        </p:nvPicPr>
        <p:blipFill>
          <a:blip r:embed="rId4" cstate="print"/>
          <a:srcRect l="7560" t="14608" r="5501" b="3219"/>
          <a:stretch>
            <a:fillRect/>
          </a:stretch>
        </p:blipFill>
        <p:spPr bwMode="auto">
          <a:xfrm>
            <a:off x="3635896" y="2564904"/>
            <a:ext cx="2016224" cy="1972393"/>
          </a:xfrm>
          <a:prstGeom prst="ellipse">
            <a:avLst/>
          </a:prstGeom>
          <a:noFill/>
        </p:spPr>
      </p:pic>
      <p:pic>
        <p:nvPicPr>
          <p:cNvPr id="23560" name="Picture 8" descr="Комплект спортивных медал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700808"/>
            <a:ext cx="245187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96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Олимпийские медали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TravelMate8573T</dc:creator>
  <cp:lastModifiedBy>user</cp:lastModifiedBy>
  <cp:revision>18</cp:revision>
  <dcterms:created xsi:type="dcterms:W3CDTF">2014-10-21T09:26:29Z</dcterms:created>
  <dcterms:modified xsi:type="dcterms:W3CDTF">2014-11-25T15:30:56Z</dcterms:modified>
</cp:coreProperties>
</file>