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av" ContentType="audio/wav"/>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4.xml" ContentType="application/vnd.openxmlformats-officedocument.theme+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theme/theme5.xml" ContentType="application/vnd.openxmlformats-officedocument.theme+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theme/theme6.xml" ContentType="application/vnd.openxmlformats-officedocument.theme+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theme/theme7.xml" ContentType="application/vnd.openxmlformats-officedocument.theme+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theme/theme8.xml" ContentType="application/vnd.openxmlformats-officedocument.theme+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theme/theme9.xml" ContentType="application/vnd.openxmlformats-officedocument.theme+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theme/theme10.xml" ContentType="application/vnd.openxmlformats-officedocument.theme+xml"/>
  <Override PartName="/ppt/theme/theme11.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4" r:id="rId1"/>
    <p:sldMasterId id="2147483768" r:id="rId2"/>
    <p:sldMasterId id="2147483780" r:id="rId3"/>
    <p:sldMasterId id="2147483792" r:id="rId4"/>
    <p:sldMasterId id="2147483804" r:id="rId5"/>
    <p:sldMasterId id="2147483854" r:id="rId6"/>
    <p:sldMasterId id="2147483866" r:id="rId7"/>
    <p:sldMasterId id="2147483878" r:id="rId8"/>
    <p:sldMasterId id="2147483890" r:id="rId9"/>
    <p:sldMasterId id="2147483902" r:id="rId10"/>
  </p:sldMasterIdLst>
  <p:notesMasterIdLst>
    <p:notesMasterId r:id="rId29"/>
  </p:notesMasterIdLst>
  <p:sldIdLst>
    <p:sldId id="256" r:id="rId11"/>
    <p:sldId id="258" r:id="rId12"/>
    <p:sldId id="259" r:id="rId13"/>
    <p:sldId id="281" r:id="rId14"/>
    <p:sldId id="271" r:id="rId15"/>
    <p:sldId id="261" r:id="rId16"/>
    <p:sldId id="260" r:id="rId17"/>
    <p:sldId id="265" r:id="rId18"/>
    <p:sldId id="270" r:id="rId19"/>
    <p:sldId id="266" r:id="rId20"/>
    <p:sldId id="275" r:id="rId21"/>
    <p:sldId id="276" r:id="rId22"/>
    <p:sldId id="268" r:id="rId23"/>
    <p:sldId id="277" r:id="rId24"/>
    <p:sldId id="278" r:id="rId25"/>
    <p:sldId id="279" r:id="rId26"/>
    <p:sldId id="273" r:id="rId27"/>
    <p:sldId id="274" r:id="rId28"/>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4" d="100"/>
          <a:sy n="74" d="100"/>
        </p:scale>
        <p:origin x="-390" y="144"/>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5502"/>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8.xml"/><Relationship Id="rId13" Type="http://schemas.openxmlformats.org/officeDocument/2006/relationships/slide" Target="slides/slide3.xml"/><Relationship Id="rId18" Type="http://schemas.openxmlformats.org/officeDocument/2006/relationships/slide" Target="slides/slide8.xml"/><Relationship Id="rId26" Type="http://schemas.openxmlformats.org/officeDocument/2006/relationships/slide" Target="slides/slide16.xml"/><Relationship Id="rId3" Type="http://schemas.openxmlformats.org/officeDocument/2006/relationships/slideMaster" Target="slideMasters/slideMaster3.xml"/><Relationship Id="rId21" Type="http://schemas.openxmlformats.org/officeDocument/2006/relationships/slide" Target="slides/slide11.xml"/><Relationship Id="rId7" Type="http://schemas.openxmlformats.org/officeDocument/2006/relationships/slideMaster" Target="slideMasters/slideMaster7.xml"/><Relationship Id="rId12" Type="http://schemas.openxmlformats.org/officeDocument/2006/relationships/slide" Target="slides/slide2.xml"/><Relationship Id="rId17" Type="http://schemas.openxmlformats.org/officeDocument/2006/relationships/slide" Target="slides/slide7.xml"/><Relationship Id="rId25" Type="http://schemas.openxmlformats.org/officeDocument/2006/relationships/slide" Target="slides/slide15.xml"/><Relationship Id="rId33"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6.xml"/><Relationship Id="rId20" Type="http://schemas.openxmlformats.org/officeDocument/2006/relationships/slide" Target="slides/slide10.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1.xml"/><Relationship Id="rId24" Type="http://schemas.openxmlformats.org/officeDocument/2006/relationships/slide" Target="slides/slide14.xml"/><Relationship Id="rId32" Type="http://schemas.openxmlformats.org/officeDocument/2006/relationships/theme" Target="theme/theme1.xml"/><Relationship Id="rId5" Type="http://schemas.openxmlformats.org/officeDocument/2006/relationships/slideMaster" Target="slideMasters/slideMaster5.xml"/><Relationship Id="rId15" Type="http://schemas.openxmlformats.org/officeDocument/2006/relationships/slide" Target="slides/slide5.xml"/><Relationship Id="rId23" Type="http://schemas.openxmlformats.org/officeDocument/2006/relationships/slide" Target="slides/slide13.xml"/><Relationship Id="rId28" Type="http://schemas.openxmlformats.org/officeDocument/2006/relationships/slide" Target="slides/slide18.xml"/><Relationship Id="rId10" Type="http://schemas.openxmlformats.org/officeDocument/2006/relationships/slideMaster" Target="slideMasters/slideMaster10.xml"/><Relationship Id="rId19" Type="http://schemas.openxmlformats.org/officeDocument/2006/relationships/slide" Target="slides/slide9.xml"/><Relationship Id="rId31" Type="http://schemas.openxmlformats.org/officeDocument/2006/relationships/viewProps" Target="viewProps.xml"/><Relationship Id="rId4" Type="http://schemas.openxmlformats.org/officeDocument/2006/relationships/slideMaster" Target="slideMasters/slideMaster4.xml"/><Relationship Id="rId9" Type="http://schemas.openxmlformats.org/officeDocument/2006/relationships/slideMaster" Target="slideMasters/slideMaster9.xml"/><Relationship Id="rId14" Type="http://schemas.openxmlformats.org/officeDocument/2006/relationships/slide" Target="slides/slide4.xml"/><Relationship Id="rId22" Type="http://schemas.openxmlformats.org/officeDocument/2006/relationships/slide" Target="slides/slide12.xml"/><Relationship Id="rId27" Type="http://schemas.openxmlformats.org/officeDocument/2006/relationships/slide" Target="slides/slide17.xml"/><Relationship Id="rId30"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1.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dirty="0"/>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6E96222-69AD-4DEA-8B52-BBE188911A09}" type="datetimeFigureOut">
              <a:rPr lang="ru-RU" smtClean="0"/>
              <a:t>14.11.2014</a:t>
            </a:fld>
            <a:endParaRPr lang="ru-RU" dirty="0"/>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dirty="0"/>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dirty="0"/>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65E1FB2-E197-470E-85EA-9855D839A773}" type="slidenum">
              <a:rPr lang="ru-RU" smtClean="0"/>
              <a:t>‹#›</a:t>
            </a:fld>
            <a:endParaRPr lang="ru-RU" dirty="0"/>
          </a:p>
        </p:txBody>
      </p:sp>
    </p:spTree>
    <p:extLst>
      <p:ext uri="{BB962C8B-B14F-4D97-AF65-F5344CB8AC3E}">
        <p14:creationId xmlns:p14="http://schemas.microsoft.com/office/powerpoint/2010/main" val="355234768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charset="0"/>
              </a:defRPr>
            </a:lvl1pPr>
            <a:lvl2pPr marL="742950" indent="-285750" eaLnBrk="0" hangingPunct="0">
              <a:defRPr sz="2400">
                <a:solidFill>
                  <a:schemeClr val="tx1"/>
                </a:solidFill>
                <a:latin typeface="Times New Roman" charset="0"/>
              </a:defRPr>
            </a:lvl2pPr>
            <a:lvl3pPr marL="1143000" indent="-228600" eaLnBrk="0" hangingPunct="0">
              <a:defRPr sz="2400">
                <a:solidFill>
                  <a:schemeClr val="tx1"/>
                </a:solidFill>
                <a:latin typeface="Times New Roman" charset="0"/>
              </a:defRPr>
            </a:lvl3pPr>
            <a:lvl4pPr marL="1600200" indent="-228600" eaLnBrk="0" hangingPunct="0">
              <a:defRPr sz="2400">
                <a:solidFill>
                  <a:schemeClr val="tx1"/>
                </a:solidFill>
                <a:latin typeface="Times New Roman" charset="0"/>
              </a:defRPr>
            </a:lvl4pPr>
            <a:lvl5pPr marL="2057400" indent="-228600" eaLnBrk="0" hangingPunct="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eaLnBrk="1" hangingPunct="1"/>
            <a:fld id="{FFA812CC-8220-4279-AFE5-D5D038E0A1E7}" type="slidenum">
              <a:rPr lang="ru-RU" altLang="ru-RU" sz="1200">
                <a:solidFill>
                  <a:prstClr val="black"/>
                </a:solidFill>
              </a:rPr>
              <a:pPr eaLnBrk="1" hangingPunct="1"/>
              <a:t>4</a:t>
            </a:fld>
            <a:endParaRPr lang="ru-RU" altLang="ru-RU" sz="1200">
              <a:solidFill>
                <a:prstClr val="black"/>
              </a:solidFill>
            </a:endParaRPr>
          </a:p>
        </p:txBody>
      </p:sp>
      <p:sp>
        <p:nvSpPr>
          <p:cNvPr id="20483" name="Rectangle 2"/>
          <p:cNvSpPr>
            <a:spLocks noGrp="1" noRot="1" noChangeAspect="1" noChangeArrowheads="1" noTextEdit="1"/>
          </p:cNvSpPr>
          <p:nvPr>
            <p:ph type="sldImg"/>
          </p:nvPr>
        </p:nvSpPr>
        <p:spPr>
          <a:ln/>
        </p:spPr>
      </p:sp>
      <p:sp>
        <p:nvSpPr>
          <p:cNvPr id="2048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ru-RU" altLang="ru-RU" smtClean="0"/>
              <a:t>Но ещё немного осталось зиме властвовать на земле, скоро на календаре будет более радостное время года – весна. Птицы вернутся  и принесут на своих крыльях долгожданное тепло. Это можно пронаблюдать на репродукции  Алексея Кондратьевича  Саврасова.</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charset="0"/>
              </a:defRPr>
            </a:lvl1pPr>
            <a:lvl2pPr marL="742950" indent="-285750" eaLnBrk="0" hangingPunct="0">
              <a:defRPr sz="2400">
                <a:solidFill>
                  <a:schemeClr val="tx1"/>
                </a:solidFill>
                <a:latin typeface="Times New Roman" charset="0"/>
              </a:defRPr>
            </a:lvl2pPr>
            <a:lvl3pPr marL="1143000" indent="-228600" eaLnBrk="0" hangingPunct="0">
              <a:defRPr sz="2400">
                <a:solidFill>
                  <a:schemeClr val="tx1"/>
                </a:solidFill>
                <a:latin typeface="Times New Roman" charset="0"/>
              </a:defRPr>
            </a:lvl3pPr>
            <a:lvl4pPr marL="1600200" indent="-228600" eaLnBrk="0" hangingPunct="0">
              <a:defRPr sz="2400">
                <a:solidFill>
                  <a:schemeClr val="tx1"/>
                </a:solidFill>
                <a:latin typeface="Times New Roman" charset="0"/>
              </a:defRPr>
            </a:lvl4pPr>
            <a:lvl5pPr marL="2057400" indent="-228600" eaLnBrk="0" hangingPunct="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eaLnBrk="1" hangingPunct="1"/>
            <a:fld id="{5E12A40F-ECF4-498A-B4AF-56E8B3C5BC2F}" type="slidenum">
              <a:rPr lang="ru-RU" altLang="ru-RU" sz="1200">
                <a:solidFill>
                  <a:prstClr val="black"/>
                </a:solidFill>
              </a:rPr>
              <a:pPr eaLnBrk="1" hangingPunct="1"/>
              <a:t>6</a:t>
            </a:fld>
            <a:endParaRPr lang="ru-RU" altLang="ru-RU" sz="1200" dirty="0">
              <a:solidFill>
                <a:prstClr val="black"/>
              </a:solidFill>
            </a:endParaRPr>
          </a:p>
        </p:txBody>
      </p:sp>
      <p:sp>
        <p:nvSpPr>
          <p:cNvPr id="19459" name="Rectangle 2"/>
          <p:cNvSpPr>
            <a:spLocks noGrp="1" noRot="1" noChangeAspect="1" noChangeArrowheads="1" noTextEdit="1"/>
          </p:cNvSpPr>
          <p:nvPr>
            <p:ph type="sldImg"/>
          </p:nvPr>
        </p:nvSpPr>
        <p:spPr>
          <a:ln/>
        </p:spPr>
      </p:sp>
      <p:sp>
        <p:nvSpPr>
          <p:cNvPr id="1946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ru-RU" altLang="ru-RU" dirty="0" smtClean="0"/>
              <a:t>Водоплавающие птицы. Этим птицам, как никому другому нужна вода, но с приходом холодов все озёра и реки замерзают, поэтому птицы вынуждены покидать эти места и совершать длительные перелёты.</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charset="0"/>
              </a:defRPr>
            </a:lvl1pPr>
            <a:lvl2pPr marL="742950" indent="-285750" eaLnBrk="0" hangingPunct="0">
              <a:defRPr sz="2400">
                <a:solidFill>
                  <a:schemeClr val="tx1"/>
                </a:solidFill>
                <a:latin typeface="Times New Roman" charset="0"/>
              </a:defRPr>
            </a:lvl2pPr>
            <a:lvl3pPr marL="1143000" indent="-228600" eaLnBrk="0" hangingPunct="0">
              <a:defRPr sz="2400">
                <a:solidFill>
                  <a:schemeClr val="tx1"/>
                </a:solidFill>
                <a:latin typeface="Times New Roman" charset="0"/>
              </a:defRPr>
            </a:lvl3pPr>
            <a:lvl4pPr marL="1600200" indent="-228600" eaLnBrk="0" hangingPunct="0">
              <a:defRPr sz="2400">
                <a:solidFill>
                  <a:schemeClr val="tx1"/>
                </a:solidFill>
                <a:latin typeface="Times New Roman" charset="0"/>
              </a:defRPr>
            </a:lvl4pPr>
            <a:lvl5pPr marL="2057400" indent="-228600" eaLnBrk="0" hangingPunct="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eaLnBrk="1" hangingPunct="1"/>
            <a:fld id="{704B89CE-FCF6-4976-BCA0-68D3158D0AED}" type="slidenum">
              <a:rPr lang="ru-RU" altLang="ru-RU" sz="1200">
                <a:solidFill>
                  <a:prstClr val="black"/>
                </a:solidFill>
              </a:rPr>
              <a:pPr eaLnBrk="1" hangingPunct="1"/>
              <a:t>7</a:t>
            </a:fld>
            <a:endParaRPr lang="ru-RU" altLang="ru-RU" sz="1200" dirty="0">
              <a:solidFill>
                <a:prstClr val="black"/>
              </a:solidFill>
            </a:endParaRPr>
          </a:p>
        </p:txBody>
      </p:sp>
      <p:sp>
        <p:nvSpPr>
          <p:cNvPr id="18435" name="Rectangle 1026"/>
          <p:cNvSpPr>
            <a:spLocks noGrp="1" noRot="1" noChangeAspect="1" noChangeArrowheads="1" noTextEdit="1"/>
          </p:cNvSpPr>
          <p:nvPr>
            <p:ph type="sldImg"/>
          </p:nvPr>
        </p:nvSpPr>
        <p:spPr>
          <a:ln/>
        </p:spPr>
      </p:sp>
      <p:sp>
        <p:nvSpPr>
          <p:cNvPr id="18436" name="Rectangle 1027"/>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ru-RU" altLang="ru-RU" dirty="0" smtClean="0"/>
              <a:t>Есть птицы живущие в лесу они так и называются – птицы леса. Или еще их называют санитары леса, почему же они получили такое название? Правильно, потому что они уничтожают различных насекомых, извлекают их из коры деревьев, тем самым спасают все растения. А какая же птица является главным «врачом» в лесу? Правильно дятел.</a:t>
            </a:r>
          </a:p>
          <a:p>
            <a:pPr eaLnBrk="1" hangingPunct="1"/>
            <a:endParaRPr lang="ru-RU" altLang="ru-RU" dirty="0"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charset="0"/>
              </a:defRPr>
            </a:lvl1pPr>
            <a:lvl2pPr marL="742950" indent="-285750" eaLnBrk="0" hangingPunct="0">
              <a:defRPr sz="2400">
                <a:solidFill>
                  <a:schemeClr val="tx1"/>
                </a:solidFill>
                <a:latin typeface="Times New Roman" charset="0"/>
              </a:defRPr>
            </a:lvl2pPr>
            <a:lvl3pPr marL="1143000" indent="-228600" eaLnBrk="0" hangingPunct="0">
              <a:defRPr sz="2400">
                <a:solidFill>
                  <a:schemeClr val="tx1"/>
                </a:solidFill>
                <a:latin typeface="Times New Roman" charset="0"/>
              </a:defRPr>
            </a:lvl3pPr>
            <a:lvl4pPr marL="1600200" indent="-228600" eaLnBrk="0" hangingPunct="0">
              <a:defRPr sz="2400">
                <a:solidFill>
                  <a:schemeClr val="tx1"/>
                </a:solidFill>
                <a:latin typeface="Times New Roman" charset="0"/>
              </a:defRPr>
            </a:lvl4pPr>
            <a:lvl5pPr marL="2057400" indent="-228600" eaLnBrk="0" hangingPunct="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eaLnBrk="1" hangingPunct="1"/>
            <a:fld id="{05AB640D-590B-4484-A16C-09863AAA9796}" type="slidenum">
              <a:rPr lang="ru-RU" altLang="ru-RU" sz="1200">
                <a:solidFill>
                  <a:prstClr val="black"/>
                </a:solidFill>
              </a:rPr>
              <a:pPr eaLnBrk="1" hangingPunct="1"/>
              <a:t>18</a:t>
            </a:fld>
            <a:endParaRPr lang="ru-RU" altLang="ru-RU" sz="1200" dirty="0">
              <a:solidFill>
                <a:prstClr val="black"/>
              </a:solidFill>
            </a:endParaRPr>
          </a:p>
        </p:txBody>
      </p:sp>
      <p:sp>
        <p:nvSpPr>
          <p:cNvPr id="21507" name="Rectangle 2"/>
          <p:cNvSpPr>
            <a:spLocks noGrp="1" noRot="1" noChangeAspect="1" noChangeArrowheads="1" noTextEdit="1"/>
          </p:cNvSpPr>
          <p:nvPr>
            <p:ph type="sldImg"/>
          </p:nvPr>
        </p:nvSpPr>
        <p:spPr>
          <a:ln/>
        </p:spPr>
      </p:sp>
      <p:sp>
        <p:nvSpPr>
          <p:cNvPr id="2150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ru-RU" altLang="ru-RU" dirty="0" smtClean="0"/>
              <a:t>Игра заключается в том, чтобы дети узнали птицу по нижним конечностям, затем по силуэту, а потом проверили себя по последнему кадру. Ребята, а вы знаете какая птица на земле самая маленькая?</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75778" name="Rectangle 1026"/>
          <p:cNvSpPr>
            <a:spLocks noGrp="1" noChangeArrowheads="1"/>
          </p:cNvSpPr>
          <p:nvPr>
            <p:ph type="ctrTitle"/>
          </p:nvPr>
        </p:nvSpPr>
        <p:spPr>
          <a:xfrm>
            <a:off x="381000" y="1524000"/>
            <a:ext cx="7239000" cy="1143000"/>
          </a:xfrm>
        </p:spPr>
        <p:txBody>
          <a:bodyPr/>
          <a:lstStyle>
            <a:lvl1pPr>
              <a:defRPr/>
            </a:lvl1pPr>
          </a:lstStyle>
          <a:p>
            <a:r>
              <a:rPr lang="ru-RU"/>
              <a:t>Образец заголовка</a:t>
            </a:r>
          </a:p>
        </p:txBody>
      </p:sp>
      <p:sp>
        <p:nvSpPr>
          <p:cNvPr id="75779" name="Rectangle 1027"/>
          <p:cNvSpPr>
            <a:spLocks noGrp="1" noChangeArrowheads="1"/>
          </p:cNvSpPr>
          <p:nvPr>
            <p:ph type="subTitle" idx="1"/>
          </p:nvPr>
        </p:nvSpPr>
        <p:spPr>
          <a:xfrm>
            <a:off x="914400" y="3581400"/>
            <a:ext cx="6400800" cy="1752600"/>
          </a:xfrm>
        </p:spPr>
        <p:txBody>
          <a:bodyPr/>
          <a:lstStyle>
            <a:lvl1pPr marL="0" indent="0" algn="ctr">
              <a:buFont typeface="Wingdings" pitchFamily="2" charset="2"/>
              <a:buNone/>
              <a:defRPr/>
            </a:lvl1pPr>
          </a:lstStyle>
          <a:p>
            <a:r>
              <a:rPr lang="ru-RU"/>
              <a:t>Образец подзаголовка</a:t>
            </a:r>
          </a:p>
        </p:txBody>
      </p:sp>
      <p:sp>
        <p:nvSpPr>
          <p:cNvPr id="4" name="Rectangle 4"/>
          <p:cNvSpPr>
            <a:spLocks noGrp="1" noChangeArrowheads="1"/>
          </p:cNvSpPr>
          <p:nvPr>
            <p:ph type="dt" sz="half" idx="10"/>
          </p:nvPr>
        </p:nvSpPr>
        <p:spPr>
          <a:ln/>
        </p:spPr>
        <p:txBody>
          <a:bodyPr/>
          <a:lstStyle>
            <a:lvl1pPr>
              <a:defRPr/>
            </a:lvl1pPr>
          </a:lstStyle>
          <a:p>
            <a:pPr>
              <a:defRPr/>
            </a:pPr>
            <a:endParaRPr lang="ru-RU" dirty="0">
              <a:solidFill>
                <a:srgbClr val="463634"/>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ru-RU" dirty="0">
              <a:solidFill>
                <a:srgbClr val="463634"/>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5DD8571E-3397-4758-88A1-EFC781074BFB}" type="slidenum">
              <a:rPr lang="ru-RU">
                <a:solidFill>
                  <a:srgbClr val="463634"/>
                </a:solidFill>
              </a:rPr>
              <a:pPr>
                <a:defRPr/>
              </a:pPr>
              <a:t>‹#›</a:t>
            </a:fld>
            <a:endParaRPr lang="ru-RU" dirty="0">
              <a:solidFill>
                <a:srgbClr val="463634"/>
              </a:solidFill>
            </a:endParaRPr>
          </a:p>
        </p:txBody>
      </p:sp>
    </p:spTree>
    <p:extLst>
      <p:ext uri="{BB962C8B-B14F-4D97-AF65-F5344CB8AC3E}">
        <p14:creationId xmlns:p14="http://schemas.microsoft.com/office/powerpoint/2010/main" val="408752572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4"/>
          <p:cNvSpPr>
            <a:spLocks noGrp="1" noChangeArrowheads="1"/>
          </p:cNvSpPr>
          <p:nvPr>
            <p:ph type="dt" sz="half" idx="10"/>
          </p:nvPr>
        </p:nvSpPr>
        <p:spPr>
          <a:ln/>
        </p:spPr>
        <p:txBody>
          <a:bodyPr/>
          <a:lstStyle>
            <a:lvl1pPr>
              <a:defRPr/>
            </a:lvl1pPr>
          </a:lstStyle>
          <a:p>
            <a:pPr>
              <a:defRPr/>
            </a:pPr>
            <a:endParaRPr lang="ru-RU" dirty="0">
              <a:solidFill>
                <a:srgbClr val="463634"/>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ru-RU" dirty="0">
              <a:solidFill>
                <a:srgbClr val="463634"/>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4A86DD60-8041-4B3F-964A-67B7D0C1D40F}" type="slidenum">
              <a:rPr lang="ru-RU">
                <a:solidFill>
                  <a:srgbClr val="463634"/>
                </a:solidFill>
              </a:rPr>
              <a:pPr>
                <a:defRPr/>
              </a:pPr>
              <a:t>‹#›</a:t>
            </a:fld>
            <a:endParaRPr lang="ru-RU" dirty="0">
              <a:solidFill>
                <a:srgbClr val="463634"/>
              </a:solidFill>
            </a:endParaRPr>
          </a:p>
        </p:txBody>
      </p:sp>
    </p:spTree>
    <p:extLst>
      <p:ext uri="{BB962C8B-B14F-4D97-AF65-F5344CB8AC3E}">
        <p14:creationId xmlns:p14="http://schemas.microsoft.com/office/powerpoint/2010/main" val="1585279579"/>
      </p:ext>
    </p:extLst>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4C8E9984-DE4E-4A22-98A5-1A869509DDF8}" type="datetimeFigureOut">
              <a:rPr lang="ru-RU" smtClean="0">
                <a:solidFill>
                  <a:prstClr val="black">
                    <a:tint val="75000"/>
                  </a:prstClr>
                </a:solidFill>
              </a:rPr>
              <a:pPr/>
              <a:t>14.11.2014</a:t>
            </a:fld>
            <a:endParaRPr lang="ru-RU" dirty="0">
              <a:solidFill>
                <a:prstClr val="black">
                  <a:tint val="75000"/>
                </a:prstClr>
              </a:solidFill>
            </a:endParaRPr>
          </a:p>
        </p:txBody>
      </p:sp>
      <p:sp>
        <p:nvSpPr>
          <p:cNvPr id="5" name="Нижний колонтитул 4"/>
          <p:cNvSpPr>
            <a:spLocks noGrp="1"/>
          </p:cNvSpPr>
          <p:nvPr>
            <p:ph type="ftr" sz="quarter" idx="11"/>
          </p:nvPr>
        </p:nvSpPr>
        <p:spPr/>
        <p:txBody>
          <a:bodyPr/>
          <a:lstStyle/>
          <a:p>
            <a:endParaRPr lang="ru-RU" dirty="0">
              <a:solidFill>
                <a:prstClr val="black">
                  <a:tint val="75000"/>
                </a:prstClr>
              </a:solidFill>
            </a:endParaRPr>
          </a:p>
        </p:txBody>
      </p:sp>
      <p:sp>
        <p:nvSpPr>
          <p:cNvPr id="6" name="Номер слайда 5"/>
          <p:cNvSpPr>
            <a:spLocks noGrp="1"/>
          </p:cNvSpPr>
          <p:nvPr>
            <p:ph type="sldNum" sz="quarter" idx="12"/>
          </p:nvPr>
        </p:nvSpPr>
        <p:spPr/>
        <p:txBody>
          <a:bodyPr/>
          <a:lstStyle/>
          <a:p>
            <a:fld id="{F84DB833-AD6C-4852-A1B2-B04DB62BD923}" type="slidenum">
              <a:rPr lang="ru-RU" smtClean="0">
                <a:solidFill>
                  <a:prstClr val="black">
                    <a:tint val="75000"/>
                  </a:prstClr>
                </a:solidFill>
              </a:rPr>
              <a:pPr/>
              <a:t>‹#›</a:t>
            </a:fld>
            <a:endParaRPr lang="ru-RU" dirty="0">
              <a:solidFill>
                <a:prstClr val="black">
                  <a:tint val="75000"/>
                </a:prstClr>
              </a:solidFill>
            </a:endParaRPr>
          </a:p>
        </p:txBody>
      </p:sp>
    </p:spTree>
    <p:extLst>
      <p:ext uri="{BB962C8B-B14F-4D97-AF65-F5344CB8AC3E}">
        <p14:creationId xmlns:p14="http://schemas.microsoft.com/office/powerpoint/2010/main" val="195241572"/>
      </p:ext>
    </p:extLst>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75778" name="Rectangle 1026"/>
          <p:cNvSpPr>
            <a:spLocks noGrp="1" noChangeArrowheads="1"/>
          </p:cNvSpPr>
          <p:nvPr>
            <p:ph type="ctrTitle"/>
          </p:nvPr>
        </p:nvSpPr>
        <p:spPr>
          <a:xfrm>
            <a:off x="381000" y="1524000"/>
            <a:ext cx="7239000" cy="1143000"/>
          </a:xfrm>
        </p:spPr>
        <p:txBody>
          <a:bodyPr/>
          <a:lstStyle>
            <a:lvl1pPr>
              <a:defRPr/>
            </a:lvl1pPr>
          </a:lstStyle>
          <a:p>
            <a:r>
              <a:rPr lang="ru-RU"/>
              <a:t>Образец заголовка</a:t>
            </a:r>
          </a:p>
        </p:txBody>
      </p:sp>
      <p:sp>
        <p:nvSpPr>
          <p:cNvPr id="75779" name="Rectangle 1027"/>
          <p:cNvSpPr>
            <a:spLocks noGrp="1" noChangeArrowheads="1"/>
          </p:cNvSpPr>
          <p:nvPr>
            <p:ph type="subTitle" idx="1"/>
          </p:nvPr>
        </p:nvSpPr>
        <p:spPr>
          <a:xfrm>
            <a:off x="914400" y="3581400"/>
            <a:ext cx="6400800" cy="1752600"/>
          </a:xfrm>
        </p:spPr>
        <p:txBody>
          <a:bodyPr/>
          <a:lstStyle>
            <a:lvl1pPr marL="0" indent="0" algn="ctr">
              <a:buFont typeface="Wingdings" pitchFamily="2" charset="2"/>
              <a:buNone/>
              <a:defRPr/>
            </a:lvl1pPr>
          </a:lstStyle>
          <a:p>
            <a:r>
              <a:rPr lang="ru-RU"/>
              <a:t>Образец подзаголовка</a:t>
            </a:r>
          </a:p>
        </p:txBody>
      </p:sp>
      <p:sp>
        <p:nvSpPr>
          <p:cNvPr id="4" name="Rectangle 4"/>
          <p:cNvSpPr>
            <a:spLocks noGrp="1" noChangeArrowheads="1"/>
          </p:cNvSpPr>
          <p:nvPr>
            <p:ph type="dt" sz="half" idx="10"/>
          </p:nvPr>
        </p:nvSpPr>
        <p:spPr>
          <a:ln/>
        </p:spPr>
        <p:txBody>
          <a:bodyPr/>
          <a:lstStyle>
            <a:lvl1pPr>
              <a:defRPr/>
            </a:lvl1pPr>
          </a:lstStyle>
          <a:p>
            <a:pPr>
              <a:defRPr/>
            </a:pPr>
            <a:endParaRPr lang="ru-RU">
              <a:solidFill>
                <a:srgbClr val="463634"/>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ru-RU">
              <a:solidFill>
                <a:srgbClr val="463634"/>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4227C641-77D2-4CB9-BACB-5FF59E1E38E0}" type="slidenum">
              <a:rPr lang="ru-RU">
                <a:solidFill>
                  <a:srgbClr val="463634"/>
                </a:solidFill>
              </a:rPr>
              <a:pPr>
                <a:defRPr/>
              </a:pPr>
              <a:t>‹#›</a:t>
            </a:fld>
            <a:endParaRPr lang="ru-RU">
              <a:solidFill>
                <a:srgbClr val="463634"/>
              </a:solidFill>
            </a:endParaRPr>
          </a:p>
        </p:txBody>
      </p:sp>
    </p:spTree>
    <p:extLst>
      <p:ext uri="{BB962C8B-B14F-4D97-AF65-F5344CB8AC3E}">
        <p14:creationId xmlns:p14="http://schemas.microsoft.com/office/powerpoint/2010/main" val="1585190336"/>
      </p:ext>
    </p:extLst>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4"/>
          <p:cNvSpPr>
            <a:spLocks noGrp="1" noChangeArrowheads="1"/>
          </p:cNvSpPr>
          <p:nvPr>
            <p:ph type="dt" sz="half" idx="10"/>
          </p:nvPr>
        </p:nvSpPr>
        <p:spPr>
          <a:ln/>
        </p:spPr>
        <p:txBody>
          <a:bodyPr/>
          <a:lstStyle>
            <a:lvl1pPr>
              <a:defRPr/>
            </a:lvl1pPr>
          </a:lstStyle>
          <a:p>
            <a:pPr>
              <a:defRPr/>
            </a:pPr>
            <a:endParaRPr lang="ru-RU">
              <a:solidFill>
                <a:srgbClr val="463634"/>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ru-RU">
              <a:solidFill>
                <a:srgbClr val="463634"/>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7D9CB152-1B68-4756-AF70-2B7CDFD98865}" type="slidenum">
              <a:rPr lang="ru-RU">
                <a:solidFill>
                  <a:srgbClr val="463634"/>
                </a:solidFill>
              </a:rPr>
              <a:pPr>
                <a:defRPr/>
              </a:pPr>
              <a:t>‹#›</a:t>
            </a:fld>
            <a:endParaRPr lang="ru-RU">
              <a:solidFill>
                <a:srgbClr val="463634"/>
              </a:solidFill>
            </a:endParaRPr>
          </a:p>
        </p:txBody>
      </p:sp>
    </p:spTree>
    <p:extLst>
      <p:ext uri="{BB962C8B-B14F-4D97-AF65-F5344CB8AC3E}">
        <p14:creationId xmlns:p14="http://schemas.microsoft.com/office/powerpoint/2010/main" val="2901064198"/>
      </p:ext>
    </p:extLst>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ru-RU" smtClean="0"/>
              <a:t>Образец текста</a:t>
            </a:r>
          </a:p>
        </p:txBody>
      </p:sp>
      <p:sp>
        <p:nvSpPr>
          <p:cNvPr id="4" name="Rectangle 4"/>
          <p:cNvSpPr>
            <a:spLocks noGrp="1" noChangeArrowheads="1"/>
          </p:cNvSpPr>
          <p:nvPr>
            <p:ph type="dt" sz="half" idx="10"/>
          </p:nvPr>
        </p:nvSpPr>
        <p:spPr>
          <a:ln/>
        </p:spPr>
        <p:txBody>
          <a:bodyPr/>
          <a:lstStyle>
            <a:lvl1pPr>
              <a:defRPr/>
            </a:lvl1pPr>
          </a:lstStyle>
          <a:p>
            <a:pPr>
              <a:defRPr/>
            </a:pPr>
            <a:endParaRPr lang="ru-RU">
              <a:solidFill>
                <a:srgbClr val="463634"/>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ru-RU">
              <a:solidFill>
                <a:srgbClr val="463634"/>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3685CBF1-2073-42F6-86C9-A38D87D52D00}" type="slidenum">
              <a:rPr lang="ru-RU">
                <a:solidFill>
                  <a:srgbClr val="463634"/>
                </a:solidFill>
              </a:rPr>
              <a:pPr>
                <a:defRPr/>
              </a:pPr>
              <a:t>‹#›</a:t>
            </a:fld>
            <a:endParaRPr lang="ru-RU">
              <a:solidFill>
                <a:srgbClr val="463634"/>
              </a:solidFill>
            </a:endParaRPr>
          </a:p>
        </p:txBody>
      </p:sp>
    </p:spTree>
    <p:extLst>
      <p:ext uri="{BB962C8B-B14F-4D97-AF65-F5344CB8AC3E}">
        <p14:creationId xmlns:p14="http://schemas.microsoft.com/office/powerpoint/2010/main" val="533517557"/>
      </p:ext>
    </p:extLst>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Rectangle 4"/>
          <p:cNvSpPr>
            <a:spLocks noGrp="1" noChangeArrowheads="1"/>
          </p:cNvSpPr>
          <p:nvPr>
            <p:ph type="dt" sz="half" idx="10"/>
          </p:nvPr>
        </p:nvSpPr>
        <p:spPr>
          <a:ln/>
        </p:spPr>
        <p:txBody>
          <a:bodyPr/>
          <a:lstStyle>
            <a:lvl1pPr>
              <a:defRPr/>
            </a:lvl1pPr>
          </a:lstStyle>
          <a:p>
            <a:pPr>
              <a:defRPr/>
            </a:pPr>
            <a:endParaRPr lang="ru-RU">
              <a:solidFill>
                <a:srgbClr val="463634"/>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ru-RU">
              <a:solidFill>
                <a:srgbClr val="463634"/>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FB4F1EF1-914F-46FA-B2AB-55DB00AFB00E}" type="slidenum">
              <a:rPr lang="ru-RU">
                <a:solidFill>
                  <a:srgbClr val="463634"/>
                </a:solidFill>
              </a:rPr>
              <a:pPr>
                <a:defRPr/>
              </a:pPr>
              <a:t>‹#›</a:t>
            </a:fld>
            <a:endParaRPr lang="ru-RU">
              <a:solidFill>
                <a:srgbClr val="463634"/>
              </a:solidFill>
            </a:endParaRPr>
          </a:p>
        </p:txBody>
      </p:sp>
    </p:spTree>
    <p:extLst>
      <p:ext uri="{BB962C8B-B14F-4D97-AF65-F5344CB8AC3E}">
        <p14:creationId xmlns:p14="http://schemas.microsoft.com/office/powerpoint/2010/main" val="2271862828"/>
      </p:ext>
    </p:extLst>
  </p:cSld>
  <p:clrMapOvr>
    <a:masterClrMapping/>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Rectangle 4"/>
          <p:cNvSpPr>
            <a:spLocks noGrp="1" noChangeArrowheads="1"/>
          </p:cNvSpPr>
          <p:nvPr>
            <p:ph type="dt" sz="half" idx="10"/>
          </p:nvPr>
        </p:nvSpPr>
        <p:spPr>
          <a:ln/>
        </p:spPr>
        <p:txBody>
          <a:bodyPr/>
          <a:lstStyle>
            <a:lvl1pPr>
              <a:defRPr/>
            </a:lvl1pPr>
          </a:lstStyle>
          <a:p>
            <a:pPr>
              <a:defRPr/>
            </a:pPr>
            <a:endParaRPr lang="ru-RU">
              <a:solidFill>
                <a:srgbClr val="463634"/>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ru-RU">
              <a:solidFill>
                <a:srgbClr val="463634"/>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5875E6EE-FB13-4D96-AEF8-B74B048C072F}" type="slidenum">
              <a:rPr lang="ru-RU">
                <a:solidFill>
                  <a:srgbClr val="463634"/>
                </a:solidFill>
              </a:rPr>
              <a:pPr>
                <a:defRPr/>
              </a:pPr>
              <a:t>‹#›</a:t>
            </a:fld>
            <a:endParaRPr lang="ru-RU">
              <a:solidFill>
                <a:srgbClr val="463634"/>
              </a:solidFill>
            </a:endParaRPr>
          </a:p>
        </p:txBody>
      </p:sp>
    </p:spTree>
    <p:extLst>
      <p:ext uri="{BB962C8B-B14F-4D97-AF65-F5344CB8AC3E}">
        <p14:creationId xmlns:p14="http://schemas.microsoft.com/office/powerpoint/2010/main" val="17058610"/>
      </p:ext>
    </p:extLst>
  </p:cSld>
  <p:clrMapOvr>
    <a:masterClrMapping/>
  </p:clrMapOvr>
</p:sldLayout>
</file>

<file path=ppt/slideLayouts/slideLayout10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Rectangle 4"/>
          <p:cNvSpPr>
            <a:spLocks noGrp="1" noChangeArrowheads="1"/>
          </p:cNvSpPr>
          <p:nvPr>
            <p:ph type="dt" sz="half" idx="10"/>
          </p:nvPr>
        </p:nvSpPr>
        <p:spPr>
          <a:ln/>
        </p:spPr>
        <p:txBody>
          <a:bodyPr/>
          <a:lstStyle>
            <a:lvl1pPr>
              <a:defRPr/>
            </a:lvl1pPr>
          </a:lstStyle>
          <a:p>
            <a:pPr>
              <a:defRPr/>
            </a:pPr>
            <a:endParaRPr lang="ru-RU">
              <a:solidFill>
                <a:srgbClr val="463634"/>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ru-RU">
              <a:solidFill>
                <a:srgbClr val="463634"/>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5C32E9BE-F0DA-41A3-BE25-9DF62E881925}" type="slidenum">
              <a:rPr lang="ru-RU">
                <a:solidFill>
                  <a:srgbClr val="463634"/>
                </a:solidFill>
              </a:rPr>
              <a:pPr>
                <a:defRPr/>
              </a:pPr>
              <a:t>‹#›</a:t>
            </a:fld>
            <a:endParaRPr lang="ru-RU">
              <a:solidFill>
                <a:srgbClr val="463634"/>
              </a:solidFill>
            </a:endParaRPr>
          </a:p>
        </p:txBody>
      </p:sp>
    </p:spTree>
    <p:extLst>
      <p:ext uri="{BB962C8B-B14F-4D97-AF65-F5344CB8AC3E}">
        <p14:creationId xmlns:p14="http://schemas.microsoft.com/office/powerpoint/2010/main" val="3537940354"/>
      </p:ext>
    </p:extLst>
  </p:cSld>
  <p:clrMapOvr>
    <a:masterClrMapping/>
  </p:clrMapOvr>
</p:sldLayout>
</file>

<file path=ppt/slideLayouts/slideLayout10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ru-RU">
              <a:solidFill>
                <a:srgbClr val="463634"/>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ru-RU">
              <a:solidFill>
                <a:srgbClr val="463634"/>
              </a:solidFill>
            </a:endParaRPr>
          </a:p>
        </p:txBody>
      </p:sp>
      <p:sp>
        <p:nvSpPr>
          <p:cNvPr id="4" name="Rectangle 6"/>
          <p:cNvSpPr>
            <a:spLocks noGrp="1" noChangeArrowheads="1"/>
          </p:cNvSpPr>
          <p:nvPr>
            <p:ph type="sldNum" sz="quarter" idx="12"/>
          </p:nvPr>
        </p:nvSpPr>
        <p:spPr>
          <a:ln/>
        </p:spPr>
        <p:txBody>
          <a:bodyPr/>
          <a:lstStyle>
            <a:lvl1pPr>
              <a:defRPr/>
            </a:lvl1pPr>
          </a:lstStyle>
          <a:p>
            <a:pPr>
              <a:defRPr/>
            </a:pPr>
            <a:fld id="{3F2380E0-33F5-41EA-8EB9-F80831C4EFE1}" type="slidenum">
              <a:rPr lang="ru-RU">
                <a:solidFill>
                  <a:srgbClr val="463634"/>
                </a:solidFill>
              </a:rPr>
              <a:pPr>
                <a:defRPr/>
              </a:pPr>
              <a:t>‹#›</a:t>
            </a:fld>
            <a:endParaRPr lang="ru-RU">
              <a:solidFill>
                <a:srgbClr val="463634"/>
              </a:solidFill>
            </a:endParaRPr>
          </a:p>
        </p:txBody>
      </p:sp>
    </p:spTree>
    <p:extLst>
      <p:ext uri="{BB962C8B-B14F-4D97-AF65-F5344CB8AC3E}">
        <p14:creationId xmlns:p14="http://schemas.microsoft.com/office/powerpoint/2010/main" val="2284200336"/>
      </p:ext>
    </p:extLst>
  </p:cSld>
  <p:clrMapOvr>
    <a:masterClrMapping/>
  </p:clrMapOvr>
</p:sldLayout>
</file>

<file path=ppt/slideLayouts/slideLayout10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Rectangle 4"/>
          <p:cNvSpPr>
            <a:spLocks noGrp="1" noChangeArrowheads="1"/>
          </p:cNvSpPr>
          <p:nvPr>
            <p:ph type="dt" sz="half" idx="10"/>
          </p:nvPr>
        </p:nvSpPr>
        <p:spPr>
          <a:ln/>
        </p:spPr>
        <p:txBody>
          <a:bodyPr/>
          <a:lstStyle>
            <a:lvl1pPr>
              <a:defRPr/>
            </a:lvl1pPr>
          </a:lstStyle>
          <a:p>
            <a:pPr>
              <a:defRPr/>
            </a:pPr>
            <a:endParaRPr lang="ru-RU">
              <a:solidFill>
                <a:srgbClr val="463634"/>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ru-RU">
              <a:solidFill>
                <a:srgbClr val="463634"/>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37146F96-E9BC-4CD9-95F6-7C4F969E3FCD}" type="slidenum">
              <a:rPr lang="ru-RU">
                <a:solidFill>
                  <a:srgbClr val="463634"/>
                </a:solidFill>
              </a:rPr>
              <a:pPr>
                <a:defRPr/>
              </a:pPr>
              <a:t>‹#›</a:t>
            </a:fld>
            <a:endParaRPr lang="ru-RU">
              <a:solidFill>
                <a:srgbClr val="463634"/>
              </a:solidFill>
            </a:endParaRPr>
          </a:p>
        </p:txBody>
      </p:sp>
    </p:spTree>
    <p:extLst>
      <p:ext uri="{BB962C8B-B14F-4D97-AF65-F5344CB8AC3E}">
        <p14:creationId xmlns:p14="http://schemas.microsoft.com/office/powerpoint/2010/main" val="425245177"/>
      </p:ext>
    </p:extLst>
  </p:cSld>
  <p:clrMapOvr>
    <a:masterClrMapping/>
  </p:clrMapOvr>
</p:sldLayout>
</file>

<file path=ppt/slideLayouts/slideLayout10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ru-RU" noProof="0" smtClean="0"/>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Rectangle 4"/>
          <p:cNvSpPr>
            <a:spLocks noGrp="1" noChangeArrowheads="1"/>
          </p:cNvSpPr>
          <p:nvPr>
            <p:ph type="dt" sz="half" idx="10"/>
          </p:nvPr>
        </p:nvSpPr>
        <p:spPr>
          <a:ln/>
        </p:spPr>
        <p:txBody>
          <a:bodyPr/>
          <a:lstStyle>
            <a:lvl1pPr>
              <a:defRPr/>
            </a:lvl1pPr>
          </a:lstStyle>
          <a:p>
            <a:pPr>
              <a:defRPr/>
            </a:pPr>
            <a:endParaRPr lang="ru-RU">
              <a:solidFill>
                <a:srgbClr val="463634"/>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ru-RU">
              <a:solidFill>
                <a:srgbClr val="463634"/>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BFAD264E-9EAE-4173-ACE9-AE1634CEDC36}" type="slidenum">
              <a:rPr lang="ru-RU">
                <a:solidFill>
                  <a:srgbClr val="463634"/>
                </a:solidFill>
              </a:rPr>
              <a:pPr>
                <a:defRPr/>
              </a:pPr>
              <a:t>‹#›</a:t>
            </a:fld>
            <a:endParaRPr lang="ru-RU">
              <a:solidFill>
                <a:srgbClr val="463634"/>
              </a:solidFill>
            </a:endParaRPr>
          </a:p>
        </p:txBody>
      </p:sp>
    </p:spTree>
    <p:extLst>
      <p:ext uri="{BB962C8B-B14F-4D97-AF65-F5344CB8AC3E}">
        <p14:creationId xmlns:p14="http://schemas.microsoft.com/office/powerpoint/2010/main" val="99693601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515100" y="609600"/>
            <a:ext cx="1943100" cy="5486400"/>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685800" y="609600"/>
            <a:ext cx="5676900" cy="5486400"/>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4"/>
          <p:cNvSpPr>
            <a:spLocks noGrp="1" noChangeArrowheads="1"/>
          </p:cNvSpPr>
          <p:nvPr>
            <p:ph type="dt" sz="half" idx="10"/>
          </p:nvPr>
        </p:nvSpPr>
        <p:spPr>
          <a:ln/>
        </p:spPr>
        <p:txBody>
          <a:bodyPr/>
          <a:lstStyle>
            <a:lvl1pPr>
              <a:defRPr/>
            </a:lvl1pPr>
          </a:lstStyle>
          <a:p>
            <a:pPr>
              <a:defRPr/>
            </a:pPr>
            <a:endParaRPr lang="ru-RU" dirty="0">
              <a:solidFill>
                <a:srgbClr val="463634"/>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ru-RU" dirty="0">
              <a:solidFill>
                <a:srgbClr val="463634"/>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6966036B-2373-4A2B-99C7-9B8587EB234E}" type="slidenum">
              <a:rPr lang="ru-RU">
                <a:solidFill>
                  <a:srgbClr val="463634"/>
                </a:solidFill>
              </a:rPr>
              <a:pPr>
                <a:defRPr/>
              </a:pPr>
              <a:t>‹#›</a:t>
            </a:fld>
            <a:endParaRPr lang="ru-RU" dirty="0">
              <a:solidFill>
                <a:srgbClr val="463634"/>
              </a:solidFill>
            </a:endParaRPr>
          </a:p>
        </p:txBody>
      </p:sp>
    </p:spTree>
    <p:extLst>
      <p:ext uri="{BB962C8B-B14F-4D97-AF65-F5344CB8AC3E}">
        <p14:creationId xmlns:p14="http://schemas.microsoft.com/office/powerpoint/2010/main" val="2312034553"/>
      </p:ext>
    </p:extLst>
  </p:cSld>
  <p:clrMapOvr>
    <a:masterClrMapping/>
  </p:clrMapOvr>
</p:sldLayout>
</file>

<file path=ppt/slideLayouts/slideLayout1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4"/>
          <p:cNvSpPr>
            <a:spLocks noGrp="1" noChangeArrowheads="1"/>
          </p:cNvSpPr>
          <p:nvPr>
            <p:ph type="dt" sz="half" idx="10"/>
          </p:nvPr>
        </p:nvSpPr>
        <p:spPr>
          <a:ln/>
        </p:spPr>
        <p:txBody>
          <a:bodyPr/>
          <a:lstStyle>
            <a:lvl1pPr>
              <a:defRPr/>
            </a:lvl1pPr>
          </a:lstStyle>
          <a:p>
            <a:pPr>
              <a:defRPr/>
            </a:pPr>
            <a:endParaRPr lang="ru-RU">
              <a:solidFill>
                <a:srgbClr val="463634"/>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ru-RU">
              <a:solidFill>
                <a:srgbClr val="463634"/>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5D704553-A4DC-4CD1-8EC9-26FD909A6240}" type="slidenum">
              <a:rPr lang="ru-RU">
                <a:solidFill>
                  <a:srgbClr val="463634"/>
                </a:solidFill>
              </a:rPr>
              <a:pPr>
                <a:defRPr/>
              </a:pPr>
              <a:t>‹#›</a:t>
            </a:fld>
            <a:endParaRPr lang="ru-RU">
              <a:solidFill>
                <a:srgbClr val="463634"/>
              </a:solidFill>
            </a:endParaRPr>
          </a:p>
        </p:txBody>
      </p:sp>
    </p:spTree>
    <p:extLst>
      <p:ext uri="{BB962C8B-B14F-4D97-AF65-F5344CB8AC3E}">
        <p14:creationId xmlns:p14="http://schemas.microsoft.com/office/powerpoint/2010/main" val="229502198"/>
      </p:ext>
    </p:extLst>
  </p:cSld>
  <p:clrMapOvr>
    <a:masterClrMapping/>
  </p:clrMapOvr>
</p:sldLayout>
</file>

<file path=ppt/slideLayouts/slideLayout1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515100" y="609600"/>
            <a:ext cx="1943100" cy="5486400"/>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685800" y="609600"/>
            <a:ext cx="5676900" cy="5486400"/>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4"/>
          <p:cNvSpPr>
            <a:spLocks noGrp="1" noChangeArrowheads="1"/>
          </p:cNvSpPr>
          <p:nvPr>
            <p:ph type="dt" sz="half" idx="10"/>
          </p:nvPr>
        </p:nvSpPr>
        <p:spPr>
          <a:ln/>
        </p:spPr>
        <p:txBody>
          <a:bodyPr/>
          <a:lstStyle>
            <a:lvl1pPr>
              <a:defRPr/>
            </a:lvl1pPr>
          </a:lstStyle>
          <a:p>
            <a:pPr>
              <a:defRPr/>
            </a:pPr>
            <a:endParaRPr lang="ru-RU">
              <a:solidFill>
                <a:srgbClr val="463634"/>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ru-RU">
              <a:solidFill>
                <a:srgbClr val="463634"/>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861BC8B0-5C9C-4866-B8F3-F003091B9DE8}" type="slidenum">
              <a:rPr lang="ru-RU">
                <a:solidFill>
                  <a:srgbClr val="463634"/>
                </a:solidFill>
              </a:rPr>
              <a:pPr>
                <a:defRPr/>
              </a:pPr>
              <a:t>‹#›</a:t>
            </a:fld>
            <a:endParaRPr lang="ru-RU">
              <a:solidFill>
                <a:srgbClr val="463634"/>
              </a:solidFill>
            </a:endParaRPr>
          </a:p>
        </p:txBody>
      </p:sp>
    </p:spTree>
    <p:extLst>
      <p:ext uri="{BB962C8B-B14F-4D97-AF65-F5344CB8AC3E}">
        <p14:creationId xmlns:p14="http://schemas.microsoft.com/office/powerpoint/2010/main" val="322610158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4C8E9984-DE4E-4A22-98A5-1A869509DDF8}" type="datetimeFigureOut">
              <a:rPr lang="ru-RU" smtClean="0">
                <a:solidFill>
                  <a:prstClr val="black">
                    <a:tint val="75000"/>
                  </a:prstClr>
                </a:solidFill>
              </a:rPr>
              <a:pPr/>
              <a:t>14.11.2014</a:t>
            </a:fld>
            <a:endParaRPr lang="ru-RU" dirty="0">
              <a:solidFill>
                <a:prstClr val="black">
                  <a:tint val="75000"/>
                </a:prstClr>
              </a:solidFill>
            </a:endParaRPr>
          </a:p>
        </p:txBody>
      </p:sp>
      <p:sp>
        <p:nvSpPr>
          <p:cNvPr id="5" name="Нижний колонтитул 4"/>
          <p:cNvSpPr>
            <a:spLocks noGrp="1"/>
          </p:cNvSpPr>
          <p:nvPr>
            <p:ph type="ftr" sz="quarter" idx="11"/>
          </p:nvPr>
        </p:nvSpPr>
        <p:spPr/>
        <p:txBody>
          <a:bodyPr/>
          <a:lstStyle/>
          <a:p>
            <a:endParaRPr lang="ru-RU" dirty="0">
              <a:solidFill>
                <a:prstClr val="black">
                  <a:tint val="75000"/>
                </a:prstClr>
              </a:solidFill>
            </a:endParaRPr>
          </a:p>
        </p:txBody>
      </p:sp>
      <p:sp>
        <p:nvSpPr>
          <p:cNvPr id="6" name="Номер слайда 5"/>
          <p:cNvSpPr>
            <a:spLocks noGrp="1"/>
          </p:cNvSpPr>
          <p:nvPr>
            <p:ph type="sldNum" sz="quarter" idx="12"/>
          </p:nvPr>
        </p:nvSpPr>
        <p:spPr/>
        <p:txBody>
          <a:bodyPr/>
          <a:lstStyle/>
          <a:p>
            <a:fld id="{F84DB833-AD6C-4852-A1B2-B04DB62BD923}" type="slidenum">
              <a:rPr lang="ru-RU" smtClean="0">
                <a:solidFill>
                  <a:prstClr val="black">
                    <a:tint val="75000"/>
                  </a:prstClr>
                </a:solidFill>
              </a:rPr>
              <a:pPr/>
              <a:t>‹#›</a:t>
            </a:fld>
            <a:endParaRPr lang="ru-RU" dirty="0">
              <a:solidFill>
                <a:prstClr val="black">
                  <a:tint val="75000"/>
                </a:prstClr>
              </a:solidFill>
            </a:endParaRPr>
          </a:p>
        </p:txBody>
      </p:sp>
    </p:spTree>
    <p:extLst>
      <p:ext uri="{BB962C8B-B14F-4D97-AF65-F5344CB8AC3E}">
        <p14:creationId xmlns:p14="http://schemas.microsoft.com/office/powerpoint/2010/main" val="59452382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4C8E9984-DE4E-4A22-98A5-1A869509DDF8}" type="datetimeFigureOut">
              <a:rPr lang="ru-RU" smtClean="0">
                <a:solidFill>
                  <a:prstClr val="black">
                    <a:tint val="75000"/>
                  </a:prstClr>
                </a:solidFill>
              </a:rPr>
              <a:pPr/>
              <a:t>14.11.2014</a:t>
            </a:fld>
            <a:endParaRPr lang="ru-RU" dirty="0">
              <a:solidFill>
                <a:prstClr val="black">
                  <a:tint val="75000"/>
                </a:prstClr>
              </a:solidFill>
            </a:endParaRPr>
          </a:p>
        </p:txBody>
      </p:sp>
      <p:sp>
        <p:nvSpPr>
          <p:cNvPr id="5" name="Нижний колонтитул 4"/>
          <p:cNvSpPr>
            <a:spLocks noGrp="1"/>
          </p:cNvSpPr>
          <p:nvPr>
            <p:ph type="ftr" sz="quarter" idx="11"/>
          </p:nvPr>
        </p:nvSpPr>
        <p:spPr/>
        <p:txBody>
          <a:bodyPr/>
          <a:lstStyle/>
          <a:p>
            <a:endParaRPr lang="ru-RU" dirty="0">
              <a:solidFill>
                <a:prstClr val="black">
                  <a:tint val="75000"/>
                </a:prstClr>
              </a:solidFill>
            </a:endParaRPr>
          </a:p>
        </p:txBody>
      </p:sp>
      <p:sp>
        <p:nvSpPr>
          <p:cNvPr id="6" name="Номер слайда 5"/>
          <p:cNvSpPr>
            <a:spLocks noGrp="1"/>
          </p:cNvSpPr>
          <p:nvPr>
            <p:ph type="sldNum" sz="quarter" idx="12"/>
          </p:nvPr>
        </p:nvSpPr>
        <p:spPr/>
        <p:txBody>
          <a:bodyPr/>
          <a:lstStyle/>
          <a:p>
            <a:fld id="{F84DB833-AD6C-4852-A1B2-B04DB62BD923}" type="slidenum">
              <a:rPr lang="ru-RU" smtClean="0">
                <a:solidFill>
                  <a:prstClr val="black">
                    <a:tint val="75000"/>
                  </a:prstClr>
                </a:solidFill>
              </a:rPr>
              <a:pPr/>
              <a:t>‹#›</a:t>
            </a:fld>
            <a:endParaRPr lang="ru-RU" dirty="0">
              <a:solidFill>
                <a:prstClr val="black">
                  <a:tint val="75000"/>
                </a:prstClr>
              </a:solidFill>
            </a:endParaRPr>
          </a:p>
        </p:txBody>
      </p:sp>
    </p:spTree>
    <p:extLst>
      <p:ext uri="{BB962C8B-B14F-4D97-AF65-F5344CB8AC3E}">
        <p14:creationId xmlns:p14="http://schemas.microsoft.com/office/powerpoint/2010/main" val="84997765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4C8E9984-DE4E-4A22-98A5-1A869509DDF8}" type="datetimeFigureOut">
              <a:rPr lang="ru-RU" smtClean="0">
                <a:solidFill>
                  <a:prstClr val="black">
                    <a:tint val="75000"/>
                  </a:prstClr>
                </a:solidFill>
              </a:rPr>
              <a:pPr/>
              <a:t>14.11.2014</a:t>
            </a:fld>
            <a:endParaRPr lang="ru-RU" dirty="0">
              <a:solidFill>
                <a:prstClr val="black">
                  <a:tint val="75000"/>
                </a:prstClr>
              </a:solidFill>
            </a:endParaRPr>
          </a:p>
        </p:txBody>
      </p:sp>
      <p:sp>
        <p:nvSpPr>
          <p:cNvPr id="5" name="Нижний колонтитул 4"/>
          <p:cNvSpPr>
            <a:spLocks noGrp="1"/>
          </p:cNvSpPr>
          <p:nvPr>
            <p:ph type="ftr" sz="quarter" idx="11"/>
          </p:nvPr>
        </p:nvSpPr>
        <p:spPr/>
        <p:txBody>
          <a:bodyPr/>
          <a:lstStyle/>
          <a:p>
            <a:endParaRPr lang="ru-RU" dirty="0">
              <a:solidFill>
                <a:prstClr val="black">
                  <a:tint val="75000"/>
                </a:prstClr>
              </a:solidFill>
            </a:endParaRPr>
          </a:p>
        </p:txBody>
      </p:sp>
      <p:sp>
        <p:nvSpPr>
          <p:cNvPr id="6" name="Номер слайда 5"/>
          <p:cNvSpPr>
            <a:spLocks noGrp="1"/>
          </p:cNvSpPr>
          <p:nvPr>
            <p:ph type="sldNum" sz="quarter" idx="12"/>
          </p:nvPr>
        </p:nvSpPr>
        <p:spPr/>
        <p:txBody>
          <a:bodyPr/>
          <a:lstStyle/>
          <a:p>
            <a:fld id="{F84DB833-AD6C-4852-A1B2-B04DB62BD923}" type="slidenum">
              <a:rPr lang="ru-RU" smtClean="0">
                <a:solidFill>
                  <a:prstClr val="black">
                    <a:tint val="75000"/>
                  </a:prstClr>
                </a:solidFill>
              </a:rPr>
              <a:pPr/>
              <a:t>‹#›</a:t>
            </a:fld>
            <a:endParaRPr lang="ru-RU" dirty="0">
              <a:solidFill>
                <a:prstClr val="black">
                  <a:tint val="75000"/>
                </a:prstClr>
              </a:solidFill>
            </a:endParaRPr>
          </a:p>
        </p:txBody>
      </p:sp>
    </p:spTree>
    <p:extLst>
      <p:ext uri="{BB962C8B-B14F-4D97-AF65-F5344CB8AC3E}">
        <p14:creationId xmlns:p14="http://schemas.microsoft.com/office/powerpoint/2010/main" val="370025165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4C8E9984-DE4E-4A22-98A5-1A869509DDF8}" type="datetimeFigureOut">
              <a:rPr lang="ru-RU" smtClean="0">
                <a:solidFill>
                  <a:prstClr val="black">
                    <a:tint val="75000"/>
                  </a:prstClr>
                </a:solidFill>
              </a:rPr>
              <a:pPr/>
              <a:t>14.11.2014</a:t>
            </a:fld>
            <a:endParaRPr lang="ru-RU" dirty="0">
              <a:solidFill>
                <a:prstClr val="black">
                  <a:tint val="75000"/>
                </a:prstClr>
              </a:solidFill>
            </a:endParaRPr>
          </a:p>
        </p:txBody>
      </p:sp>
      <p:sp>
        <p:nvSpPr>
          <p:cNvPr id="6" name="Нижний колонтитул 5"/>
          <p:cNvSpPr>
            <a:spLocks noGrp="1"/>
          </p:cNvSpPr>
          <p:nvPr>
            <p:ph type="ftr" sz="quarter" idx="11"/>
          </p:nvPr>
        </p:nvSpPr>
        <p:spPr/>
        <p:txBody>
          <a:bodyPr/>
          <a:lstStyle/>
          <a:p>
            <a:endParaRPr lang="ru-RU" dirty="0">
              <a:solidFill>
                <a:prstClr val="black">
                  <a:tint val="75000"/>
                </a:prstClr>
              </a:solidFill>
            </a:endParaRPr>
          </a:p>
        </p:txBody>
      </p:sp>
      <p:sp>
        <p:nvSpPr>
          <p:cNvPr id="7" name="Номер слайда 6"/>
          <p:cNvSpPr>
            <a:spLocks noGrp="1"/>
          </p:cNvSpPr>
          <p:nvPr>
            <p:ph type="sldNum" sz="quarter" idx="12"/>
          </p:nvPr>
        </p:nvSpPr>
        <p:spPr/>
        <p:txBody>
          <a:bodyPr/>
          <a:lstStyle/>
          <a:p>
            <a:fld id="{F84DB833-AD6C-4852-A1B2-B04DB62BD923}" type="slidenum">
              <a:rPr lang="ru-RU" smtClean="0">
                <a:solidFill>
                  <a:prstClr val="black">
                    <a:tint val="75000"/>
                  </a:prstClr>
                </a:solidFill>
              </a:rPr>
              <a:pPr/>
              <a:t>‹#›</a:t>
            </a:fld>
            <a:endParaRPr lang="ru-RU" dirty="0">
              <a:solidFill>
                <a:prstClr val="black">
                  <a:tint val="75000"/>
                </a:prstClr>
              </a:solidFill>
            </a:endParaRPr>
          </a:p>
        </p:txBody>
      </p:sp>
    </p:spTree>
    <p:extLst>
      <p:ext uri="{BB962C8B-B14F-4D97-AF65-F5344CB8AC3E}">
        <p14:creationId xmlns:p14="http://schemas.microsoft.com/office/powerpoint/2010/main" val="78012752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4C8E9984-DE4E-4A22-98A5-1A869509DDF8}" type="datetimeFigureOut">
              <a:rPr lang="ru-RU" smtClean="0">
                <a:solidFill>
                  <a:prstClr val="black">
                    <a:tint val="75000"/>
                  </a:prstClr>
                </a:solidFill>
              </a:rPr>
              <a:pPr/>
              <a:t>14.11.2014</a:t>
            </a:fld>
            <a:endParaRPr lang="ru-RU" dirty="0">
              <a:solidFill>
                <a:prstClr val="black">
                  <a:tint val="75000"/>
                </a:prstClr>
              </a:solidFill>
            </a:endParaRPr>
          </a:p>
        </p:txBody>
      </p:sp>
      <p:sp>
        <p:nvSpPr>
          <p:cNvPr id="8" name="Нижний колонтитул 7"/>
          <p:cNvSpPr>
            <a:spLocks noGrp="1"/>
          </p:cNvSpPr>
          <p:nvPr>
            <p:ph type="ftr" sz="quarter" idx="11"/>
          </p:nvPr>
        </p:nvSpPr>
        <p:spPr/>
        <p:txBody>
          <a:bodyPr/>
          <a:lstStyle/>
          <a:p>
            <a:endParaRPr lang="ru-RU" dirty="0">
              <a:solidFill>
                <a:prstClr val="black">
                  <a:tint val="75000"/>
                </a:prstClr>
              </a:solidFill>
            </a:endParaRPr>
          </a:p>
        </p:txBody>
      </p:sp>
      <p:sp>
        <p:nvSpPr>
          <p:cNvPr id="9" name="Номер слайда 8"/>
          <p:cNvSpPr>
            <a:spLocks noGrp="1"/>
          </p:cNvSpPr>
          <p:nvPr>
            <p:ph type="sldNum" sz="quarter" idx="12"/>
          </p:nvPr>
        </p:nvSpPr>
        <p:spPr/>
        <p:txBody>
          <a:bodyPr/>
          <a:lstStyle/>
          <a:p>
            <a:fld id="{F84DB833-AD6C-4852-A1B2-B04DB62BD923}" type="slidenum">
              <a:rPr lang="ru-RU" smtClean="0">
                <a:solidFill>
                  <a:prstClr val="black">
                    <a:tint val="75000"/>
                  </a:prstClr>
                </a:solidFill>
              </a:rPr>
              <a:pPr/>
              <a:t>‹#›</a:t>
            </a:fld>
            <a:endParaRPr lang="ru-RU" dirty="0">
              <a:solidFill>
                <a:prstClr val="black">
                  <a:tint val="75000"/>
                </a:prstClr>
              </a:solidFill>
            </a:endParaRPr>
          </a:p>
        </p:txBody>
      </p:sp>
    </p:spTree>
    <p:extLst>
      <p:ext uri="{BB962C8B-B14F-4D97-AF65-F5344CB8AC3E}">
        <p14:creationId xmlns:p14="http://schemas.microsoft.com/office/powerpoint/2010/main" val="310073966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4C8E9984-DE4E-4A22-98A5-1A869509DDF8}" type="datetimeFigureOut">
              <a:rPr lang="ru-RU" smtClean="0">
                <a:solidFill>
                  <a:prstClr val="black">
                    <a:tint val="75000"/>
                  </a:prstClr>
                </a:solidFill>
              </a:rPr>
              <a:pPr/>
              <a:t>14.11.2014</a:t>
            </a:fld>
            <a:endParaRPr lang="ru-RU" dirty="0">
              <a:solidFill>
                <a:prstClr val="black">
                  <a:tint val="75000"/>
                </a:prstClr>
              </a:solidFill>
            </a:endParaRPr>
          </a:p>
        </p:txBody>
      </p:sp>
      <p:sp>
        <p:nvSpPr>
          <p:cNvPr id="4" name="Нижний колонтитул 3"/>
          <p:cNvSpPr>
            <a:spLocks noGrp="1"/>
          </p:cNvSpPr>
          <p:nvPr>
            <p:ph type="ftr" sz="quarter" idx="11"/>
          </p:nvPr>
        </p:nvSpPr>
        <p:spPr/>
        <p:txBody>
          <a:bodyPr/>
          <a:lstStyle/>
          <a:p>
            <a:endParaRPr lang="ru-RU" dirty="0">
              <a:solidFill>
                <a:prstClr val="black">
                  <a:tint val="75000"/>
                </a:prstClr>
              </a:solidFill>
            </a:endParaRPr>
          </a:p>
        </p:txBody>
      </p:sp>
      <p:sp>
        <p:nvSpPr>
          <p:cNvPr id="5" name="Номер слайда 4"/>
          <p:cNvSpPr>
            <a:spLocks noGrp="1"/>
          </p:cNvSpPr>
          <p:nvPr>
            <p:ph type="sldNum" sz="quarter" idx="12"/>
          </p:nvPr>
        </p:nvSpPr>
        <p:spPr/>
        <p:txBody>
          <a:bodyPr/>
          <a:lstStyle/>
          <a:p>
            <a:fld id="{F84DB833-AD6C-4852-A1B2-B04DB62BD923}" type="slidenum">
              <a:rPr lang="ru-RU" smtClean="0">
                <a:solidFill>
                  <a:prstClr val="black">
                    <a:tint val="75000"/>
                  </a:prstClr>
                </a:solidFill>
              </a:rPr>
              <a:pPr/>
              <a:t>‹#›</a:t>
            </a:fld>
            <a:endParaRPr lang="ru-RU" dirty="0">
              <a:solidFill>
                <a:prstClr val="black">
                  <a:tint val="75000"/>
                </a:prstClr>
              </a:solidFill>
            </a:endParaRPr>
          </a:p>
        </p:txBody>
      </p:sp>
    </p:spTree>
    <p:extLst>
      <p:ext uri="{BB962C8B-B14F-4D97-AF65-F5344CB8AC3E}">
        <p14:creationId xmlns:p14="http://schemas.microsoft.com/office/powerpoint/2010/main" val="35657397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4C8E9984-DE4E-4A22-98A5-1A869509DDF8}" type="datetimeFigureOut">
              <a:rPr lang="ru-RU" smtClean="0">
                <a:solidFill>
                  <a:prstClr val="black">
                    <a:tint val="75000"/>
                  </a:prstClr>
                </a:solidFill>
              </a:rPr>
              <a:pPr/>
              <a:t>14.11.2014</a:t>
            </a:fld>
            <a:endParaRPr lang="ru-RU" dirty="0">
              <a:solidFill>
                <a:prstClr val="black">
                  <a:tint val="75000"/>
                </a:prstClr>
              </a:solidFill>
            </a:endParaRPr>
          </a:p>
        </p:txBody>
      </p:sp>
      <p:sp>
        <p:nvSpPr>
          <p:cNvPr id="3" name="Нижний колонтитул 2"/>
          <p:cNvSpPr>
            <a:spLocks noGrp="1"/>
          </p:cNvSpPr>
          <p:nvPr>
            <p:ph type="ftr" sz="quarter" idx="11"/>
          </p:nvPr>
        </p:nvSpPr>
        <p:spPr/>
        <p:txBody>
          <a:bodyPr/>
          <a:lstStyle/>
          <a:p>
            <a:endParaRPr lang="ru-RU" dirty="0">
              <a:solidFill>
                <a:prstClr val="black">
                  <a:tint val="75000"/>
                </a:prstClr>
              </a:solidFill>
            </a:endParaRPr>
          </a:p>
        </p:txBody>
      </p:sp>
      <p:sp>
        <p:nvSpPr>
          <p:cNvPr id="4" name="Номер слайда 3"/>
          <p:cNvSpPr>
            <a:spLocks noGrp="1"/>
          </p:cNvSpPr>
          <p:nvPr>
            <p:ph type="sldNum" sz="quarter" idx="12"/>
          </p:nvPr>
        </p:nvSpPr>
        <p:spPr/>
        <p:txBody>
          <a:bodyPr/>
          <a:lstStyle/>
          <a:p>
            <a:fld id="{F84DB833-AD6C-4852-A1B2-B04DB62BD923}" type="slidenum">
              <a:rPr lang="ru-RU" smtClean="0">
                <a:solidFill>
                  <a:prstClr val="black">
                    <a:tint val="75000"/>
                  </a:prstClr>
                </a:solidFill>
              </a:rPr>
              <a:pPr/>
              <a:t>‹#›</a:t>
            </a:fld>
            <a:endParaRPr lang="ru-RU" dirty="0">
              <a:solidFill>
                <a:prstClr val="black">
                  <a:tint val="75000"/>
                </a:prstClr>
              </a:solidFill>
            </a:endParaRPr>
          </a:p>
        </p:txBody>
      </p:sp>
    </p:spTree>
    <p:extLst>
      <p:ext uri="{BB962C8B-B14F-4D97-AF65-F5344CB8AC3E}">
        <p14:creationId xmlns:p14="http://schemas.microsoft.com/office/powerpoint/2010/main" val="95525642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4C8E9984-DE4E-4A22-98A5-1A869509DDF8}" type="datetimeFigureOut">
              <a:rPr lang="ru-RU" smtClean="0">
                <a:solidFill>
                  <a:prstClr val="black">
                    <a:tint val="75000"/>
                  </a:prstClr>
                </a:solidFill>
              </a:rPr>
              <a:pPr/>
              <a:t>14.11.2014</a:t>
            </a:fld>
            <a:endParaRPr lang="ru-RU" dirty="0">
              <a:solidFill>
                <a:prstClr val="black">
                  <a:tint val="75000"/>
                </a:prstClr>
              </a:solidFill>
            </a:endParaRPr>
          </a:p>
        </p:txBody>
      </p:sp>
      <p:sp>
        <p:nvSpPr>
          <p:cNvPr id="6" name="Нижний колонтитул 5"/>
          <p:cNvSpPr>
            <a:spLocks noGrp="1"/>
          </p:cNvSpPr>
          <p:nvPr>
            <p:ph type="ftr" sz="quarter" idx="11"/>
          </p:nvPr>
        </p:nvSpPr>
        <p:spPr/>
        <p:txBody>
          <a:bodyPr/>
          <a:lstStyle/>
          <a:p>
            <a:endParaRPr lang="ru-RU" dirty="0">
              <a:solidFill>
                <a:prstClr val="black">
                  <a:tint val="75000"/>
                </a:prstClr>
              </a:solidFill>
            </a:endParaRPr>
          </a:p>
        </p:txBody>
      </p:sp>
      <p:sp>
        <p:nvSpPr>
          <p:cNvPr id="7" name="Номер слайда 6"/>
          <p:cNvSpPr>
            <a:spLocks noGrp="1"/>
          </p:cNvSpPr>
          <p:nvPr>
            <p:ph type="sldNum" sz="quarter" idx="12"/>
          </p:nvPr>
        </p:nvSpPr>
        <p:spPr/>
        <p:txBody>
          <a:bodyPr/>
          <a:lstStyle/>
          <a:p>
            <a:fld id="{F84DB833-AD6C-4852-A1B2-B04DB62BD923}" type="slidenum">
              <a:rPr lang="ru-RU" smtClean="0">
                <a:solidFill>
                  <a:prstClr val="black">
                    <a:tint val="75000"/>
                  </a:prstClr>
                </a:solidFill>
              </a:rPr>
              <a:pPr/>
              <a:t>‹#›</a:t>
            </a:fld>
            <a:endParaRPr lang="ru-RU" dirty="0">
              <a:solidFill>
                <a:prstClr val="black">
                  <a:tint val="75000"/>
                </a:prstClr>
              </a:solidFill>
            </a:endParaRPr>
          </a:p>
        </p:txBody>
      </p:sp>
    </p:spTree>
    <p:extLst>
      <p:ext uri="{BB962C8B-B14F-4D97-AF65-F5344CB8AC3E}">
        <p14:creationId xmlns:p14="http://schemas.microsoft.com/office/powerpoint/2010/main" val="64914634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4"/>
          <p:cNvSpPr>
            <a:spLocks noGrp="1" noChangeArrowheads="1"/>
          </p:cNvSpPr>
          <p:nvPr>
            <p:ph type="dt" sz="half" idx="10"/>
          </p:nvPr>
        </p:nvSpPr>
        <p:spPr>
          <a:ln/>
        </p:spPr>
        <p:txBody>
          <a:bodyPr/>
          <a:lstStyle>
            <a:lvl1pPr>
              <a:defRPr/>
            </a:lvl1pPr>
          </a:lstStyle>
          <a:p>
            <a:pPr>
              <a:defRPr/>
            </a:pPr>
            <a:endParaRPr lang="ru-RU" dirty="0">
              <a:solidFill>
                <a:srgbClr val="463634"/>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ru-RU" dirty="0">
              <a:solidFill>
                <a:srgbClr val="463634"/>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68E97920-D3B2-4476-8E80-A25F3857B5EC}" type="slidenum">
              <a:rPr lang="ru-RU">
                <a:solidFill>
                  <a:srgbClr val="463634"/>
                </a:solidFill>
              </a:rPr>
              <a:pPr>
                <a:defRPr/>
              </a:pPr>
              <a:t>‹#›</a:t>
            </a:fld>
            <a:endParaRPr lang="ru-RU" dirty="0">
              <a:solidFill>
                <a:srgbClr val="463634"/>
              </a:solidFill>
            </a:endParaRPr>
          </a:p>
        </p:txBody>
      </p:sp>
    </p:spTree>
    <p:extLst>
      <p:ext uri="{BB962C8B-B14F-4D97-AF65-F5344CB8AC3E}">
        <p14:creationId xmlns:p14="http://schemas.microsoft.com/office/powerpoint/2010/main" val="352284445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dirty="0"/>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4C8E9984-DE4E-4A22-98A5-1A869509DDF8}" type="datetimeFigureOut">
              <a:rPr lang="ru-RU" smtClean="0">
                <a:solidFill>
                  <a:prstClr val="black">
                    <a:tint val="75000"/>
                  </a:prstClr>
                </a:solidFill>
              </a:rPr>
              <a:pPr/>
              <a:t>14.11.2014</a:t>
            </a:fld>
            <a:endParaRPr lang="ru-RU" dirty="0">
              <a:solidFill>
                <a:prstClr val="black">
                  <a:tint val="75000"/>
                </a:prstClr>
              </a:solidFill>
            </a:endParaRPr>
          </a:p>
        </p:txBody>
      </p:sp>
      <p:sp>
        <p:nvSpPr>
          <p:cNvPr id="6" name="Нижний колонтитул 5"/>
          <p:cNvSpPr>
            <a:spLocks noGrp="1"/>
          </p:cNvSpPr>
          <p:nvPr>
            <p:ph type="ftr" sz="quarter" idx="11"/>
          </p:nvPr>
        </p:nvSpPr>
        <p:spPr/>
        <p:txBody>
          <a:bodyPr/>
          <a:lstStyle/>
          <a:p>
            <a:endParaRPr lang="ru-RU" dirty="0">
              <a:solidFill>
                <a:prstClr val="black">
                  <a:tint val="75000"/>
                </a:prstClr>
              </a:solidFill>
            </a:endParaRPr>
          </a:p>
        </p:txBody>
      </p:sp>
      <p:sp>
        <p:nvSpPr>
          <p:cNvPr id="7" name="Номер слайда 6"/>
          <p:cNvSpPr>
            <a:spLocks noGrp="1"/>
          </p:cNvSpPr>
          <p:nvPr>
            <p:ph type="sldNum" sz="quarter" idx="12"/>
          </p:nvPr>
        </p:nvSpPr>
        <p:spPr/>
        <p:txBody>
          <a:bodyPr/>
          <a:lstStyle/>
          <a:p>
            <a:fld id="{F84DB833-AD6C-4852-A1B2-B04DB62BD923}" type="slidenum">
              <a:rPr lang="ru-RU" smtClean="0">
                <a:solidFill>
                  <a:prstClr val="black">
                    <a:tint val="75000"/>
                  </a:prstClr>
                </a:solidFill>
              </a:rPr>
              <a:pPr/>
              <a:t>‹#›</a:t>
            </a:fld>
            <a:endParaRPr lang="ru-RU" dirty="0">
              <a:solidFill>
                <a:prstClr val="black">
                  <a:tint val="75000"/>
                </a:prstClr>
              </a:solidFill>
            </a:endParaRPr>
          </a:p>
        </p:txBody>
      </p:sp>
    </p:spTree>
    <p:extLst>
      <p:ext uri="{BB962C8B-B14F-4D97-AF65-F5344CB8AC3E}">
        <p14:creationId xmlns:p14="http://schemas.microsoft.com/office/powerpoint/2010/main" val="295549082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4C8E9984-DE4E-4A22-98A5-1A869509DDF8}" type="datetimeFigureOut">
              <a:rPr lang="ru-RU" smtClean="0">
                <a:solidFill>
                  <a:prstClr val="black">
                    <a:tint val="75000"/>
                  </a:prstClr>
                </a:solidFill>
              </a:rPr>
              <a:pPr/>
              <a:t>14.11.2014</a:t>
            </a:fld>
            <a:endParaRPr lang="ru-RU" dirty="0">
              <a:solidFill>
                <a:prstClr val="black">
                  <a:tint val="75000"/>
                </a:prstClr>
              </a:solidFill>
            </a:endParaRPr>
          </a:p>
        </p:txBody>
      </p:sp>
      <p:sp>
        <p:nvSpPr>
          <p:cNvPr id="5" name="Нижний колонтитул 4"/>
          <p:cNvSpPr>
            <a:spLocks noGrp="1"/>
          </p:cNvSpPr>
          <p:nvPr>
            <p:ph type="ftr" sz="quarter" idx="11"/>
          </p:nvPr>
        </p:nvSpPr>
        <p:spPr/>
        <p:txBody>
          <a:bodyPr/>
          <a:lstStyle/>
          <a:p>
            <a:endParaRPr lang="ru-RU" dirty="0">
              <a:solidFill>
                <a:prstClr val="black">
                  <a:tint val="75000"/>
                </a:prstClr>
              </a:solidFill>
            </a:endParaRPr>
          </a:p>
        </p:txBody>
      </p:sp>
      <p:sp>
        <p:nvSpPr>
          <p:cNvPr id="6" name="Номер слайда 5"/>
          <p:cNvSpPr>
            <a:spLocks noGrp="1"/>
          </p:cNvSpPr>
          <p:nvPr>
            <p:ph type="sldNum" sz="quarter" idx="12"/>
          </p:nvPr>
        </p:nvSpPr>
        <p:spPr/>
        <p:txBody>
          <a:bodyPr/>
          <a:lstStyle/>
          <a:p>
            <a:fld id="{F84DB833-AD6C-4852-A1B2-B04DB62BD923}" type="slidenum">
              <a:rPr lang="ru-RU" smtClean="0">
                <a:solidFill>
                  <a:prstClr val="black">
                    <a:tint val="75000"/>
                  </a:prstClr>
                </a:solidFill>
              </a:rPr>
              <a:pPr/>
              <a:t>‹#›</a:t>
            </a:fld>
            <a:endParaRPr lang="ru-RU" dirty="0">
              <a:solidFill>
                <a:prstClr val="black">
                  <a:tint val="75000"/>
                </a:prstClr>
              </a:solidFill>
            </a:endParaRPr>
          </a:p>
        </p:txBody>
      </p:sp>
    </p:spTree>
    <p:extLst>
      <p:ext uri="{BB962C8B-B14F-4D97-AF65-F5344CB8AC3E}">
        <p14:creationId xmlns:p14="http://schemas.microsoft.com/office/powerpoint/2010/main" val="406252550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4C8E9984-DE4E-4A22-98A5-1A869509DDF8}" type="datetimeFigureOut">
              <a:rPr lang="ru-RU" smtClean="0">
                <a:solidFill>
                  <a:prstClr val="black">
                    <a:tint val="75000"/>
                  </a:prstClr>
                </a:solidFill>
              </a:rPr>
              <a:pPr/>
              <a:t>14.11.2014</a:t>
            </a:fld>
            <a:endParaRPr lang="ru-RU" dirty="0">
              <a:solidFill>
                <a:prstClr val="black">
                  <a:tint val="75000"/>
                </a:prstClr>
              </a:solidFill>
            </a:endParaRPr>
          </a:p>
        </p:txBody>
      </p:sp>
      <p:sp>
        <p:nvSpPr>
          <p:cNvPr id="5" name="Нижний колонтитул 4"/>
          <p:cNvSpPr>
            <a:spLocks noGrp="1"/>
          </p:cNvSpPr>
          <p:nvPr>
            <p:ph type="ftr" sz="quarter" idx="11"/>
          </p:nvPr>
        </p:nvSpPr>
        <p:spPr/>
        <p:txBody>
          <a:bodyPr/>
          <a:lstStyle/>
          <a:p>
            <a:endParaRPr lang="ru-RU" dirty="0">
              <a:solidFill>
                <a:prstClr val="black">
                  <a:tint val="75000"/>
                </a:prstClr>
              </a:solidFill>
            </a:endParaRPr>
          </a:p>
        </p:txBody>
      </p:sp>
      <p:sp>
        <p:nvSpPr>
          <p:cNvPr id="6" name="Номер слайда 5"/>
          <p:cNvSpPr>
            <a:spLocks noGrp="1"/>
          </p:cNvSpPr>
          <p:nvPr>
            <p:ph type="sldNum" sz="quarter" idx="12"/>
          </p:nvPr>
        </p:nvSpPr>
        <p:spPr/>
        <p:txBody>
          <a:bodyPr/>
          <a:lstStyle/>
          <a:p>
            <a:fld id="{F84DB833-AD6C-4852-A1B2-B04DB62BD923}" type="slidenum">
              <a:rPr lang="ru-RU" smtClean="0">
                <a:solidFill>
                  <a:prstClr val="black">
                    <a:tint val="75000"/>
                  </a:prstClr>
                </a:solidFill>
              </a:rPr>
              <a:pPr/>
              <a:t>‹#›</a:t>
            </a:fld>
            <a:endParaRPr lang="ru-RU" dirty="0">
              <a:solidFill>
                <a:prstClr val="black">
                  <a:tint val="75000"/>
                </a:prstClr>
              </a:solidFill>
            </a:endParaRPr>
          </a:p>
        </p:txBody>
      </p:sp>
    </p:spTree>
    <p:extLst>
      <p:ext uri="{BB962C8B-B14F-4D97-AF65-F5344CB8AC3E}">
        <p14:creationId xmlns:p14="http://schemas.microsoft.com/office/powerpoint/2010/main" val="13441164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4C8E9984-DE4E-4A22-98A5-1A869509DDF8}" type="datetimeFigureOut">
              <a:rPr lang="ru-RU" smtClean="0">
                <a:solidFill>
                  <a:prstClr val="black">
                    <a:tint val="75000"/>
                  </a:prstClr>
                </a:solidFill>
              </a:rPr>
              <a:pPr/>
              <a:t>14.11.2014</a:t>
            </a:fld>
            <a:endParaRPr lang="ru-RU" dirty="0">
              <a:solidFill>
                <a:prstClr val="black">
                  <a:tint val="75000"/>
                </a:prstClr>
              </a:solidFill>
            </a:endParaRPr>
          </a:p>
        </p:txBody>
      </p:sp>
      <p:sp>
        <p:nvSpPr>
          <p:cNvPr id="5" name="Нижний колонтитул 4"/>
          <p:cNvSpPr>
            <a:spLocks noGrp="1"/>
          </p:cNvSpPr>
          <p:nvPr>
            <p:ph type="ftr" sz="quarter" idx="11"/>
          </p:nvPr>
        </p:nvSpPr>
        <p:spPr/>
        <p:txBody>
          <a:bodyPr/>
          <a:lstStyle/>
          <a:p>
            <a:endParaRPr lang="ru-RU" dirty="0">
              <a:solidFill>
                <a:prstClr val="black">
                  <a:tint val="75000"/>
                </a:prstClr>
              </a:solidFill>
            </a:endParaRPr>
          </a:p>
        </p:txBody>
      </p:sp>
      <p:sp>
        <p:nvSpPr>
          <p:cNvPr id="6" name="Номер слайда 5"/>
          <p:cNvSpPr>
            <a:spLocks noGrp="1"/>
          </p:cNvSpPr>
          <p:nvPr>
            <p:ph type="sldNum" sz="quarter" idx="12"/>
          </p:nvPr>
        </p:nvSpPr>
        <p:spPr/>
        <p:txBody>
          <a:bodyPr/>
          <a:lstStyle/>
          <a:p>
            <a:fld id="{F84DB833-AD6C-4852-A1B2-B04DB62BD923}" type="slidenum">
              <a:rPr lang="ru-RU" smtClean="0">
                <a:solidFill>
                  <a:prstClr val="black">
                    <a:tint val="75000"/>
                  </a:prstClr>
                </a:solidFill>
              </a:rPr>
              <a:pPr/>
              <a:t>‹#›</a:t>
            </a:fld>
            <a:endParaRPr lang="ru-RU" dirty="0">
              <a:solidFill>
                <a:prstClr val="black">
                  <a:tint val="75000"/>
                </a:prstClr>
              </a:solidFill>
            </a:endParaRPr>
          </a:p>
        </p:txBody>
      </p:sp>
    </p:spTree>
    <p:extLst>
      <p:ext uri="{BB962C8B-B14F-4D97-AF65-F5344CB8AC3E}">
        <p14:creationId xmlns:p14="http://schemas.microsoft.com/office/powerpoint/2010/main" val="307332092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4C8E9984-DE4E-4A22-98A5-1A869509DDF8}" type="datetimeFigureOut">
              <a:rPr lang="ru-RU" smtClean="0">
                <a:solidFill>
                  <a:prstClr val="black">
                    <a:tint val="75000"/>
                  </a:prstClr>
                </a:solidFill>
              </a:rPr>
              <a:pPr/>
              <a:t>14.11.2014</a:t>
            </a:fld>
            <a:endParaRPr lang="ru-RU" dirty="0">
              <a:solidFill>
                <a:prstClr val="black">
                  <a:tint val="75000"/>
                </a:prstClr>
              </a:solidFill>
            </a:endParaRPr>
          </a:p>
        </p:txBody>
      </p:sp>
      <p:sp>
        <p:nvSpPr>
          <p:cNvPr id="5" name="Нижний колонтитул 4"/>
          <p:cNvSpPr>
            <a:spLocks noGrp="1"/>
          </p:cNvSpPr>
          <p:nvPr>
            <p:ph type="ftr" sz="quarter" idx="11"/>
          </p:nvPr>
        </p:nvSpPr>
        <p:spPr/>
        <p:txBody>
          <a:bodyPr/>
          <a:lstStyle/>
          <a:p>
            <a:endParaRPr lang="ru-RU" dirty="0">
              <a:solidFill>
                <a:prstClr val="black">
                  <a:tint val="75000"/>
                </a:prstClr>
              </a:solidFill>
            </a:endParaRPr>
          </a:p>
        </p:txBody>
      </p:sp>
      <p:sp>
        <p:nvSpPr>
          <p:cNvPr id="6" name="Номер слайда 5"/>
          <p:cNvSpPr>
            <a:spLocks noGrp="1"/>
          </p:cNvSpPr>
          <p:nvPr>
            <p:ph type="sldNum" sz="quarter" idx="12"/>
          </p:nvPr>
        </p:nvSpPr>
        <p:spPr/>
        <p:txBody>
          <a:bodyPr/>
          <a:lstStyle/>
          <a:p>
            <a:fld id="{F84DB833-AD6C-4852-A1B2-B04DB62BD923}" type="slidenum">
              <a:rPr lang="ru-RU" smtClean="0">
                <a:solidFill>
                  <a:prstClr val="black">
                    <a:tint val="75000"/>
                  </a:prstClr>
                </a:solidFill>
              </a:rPr>
              <a:pPr/>
              <a:t>‹#›</a:t>
            </a:fld>
            <a:endParaRPr lang="ru-RU" dirty="0">
              <a:solidFill>
                <a:prstClr val="black">
                  <a:tint val="75000"/>
                </a:prstClr>
              </a:solidFill>
            </a:endParaRPr>
          </a:p>
        </p:txBody>
      </p:sp>
    </p:spTree>
    <p:extLst>
      <p:ext uri="{BB962C8B-B14F-4D97-AF65-F5344CB8AC3E}">
        <p14:creationId xmlns:p14="http://schemas.microsoft.com/office/powerpoint/2010/main" val="1775770470"/>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4C8E9984-DE4E-4A22-98A5-1A869509DDF8}" type="datetimeFigureOut">
              <a:rPr lang="ru-RU" smtClean="0">
                <a:solidFill>
                  <a:prstClr val="black">
                    <a:tint val="75000"/>
                  </a:prstClr>
                </a:solidFill>
              </a:rPr>
              <a:pPr/>
              <a:t>14.11.2014</a:t>
            </a:fld>
            <a:endParaRPr lang="ru-RU" dirty="0">
              <a:solidFill>
                <a:prstClr val="black">
                  <a:tint val="75000"/>
                </a:prstClr>
              </a:solidFill>
            </a:endParaRPr>
          </a:p>
        </p:txBody>
      </p:sp>
      <p:sp>
        <p:nvSpPr>
          <p:cNvPr id="5" name="Нижний колонтитул 4"/>
          <p:cNvSpPr>
            <a:spLocks noGrp="1"/>
          </p:cNvSpPr>
          <p:nvPr>
            <p:ph type="ftr" sz="quarter" idx="11"/>
          </p:nvPr>
        </p:nvSpPr>
        <p:spPr/>
        <p:txBody>
          <a:bodyPr/>
          <a:lstStyle/>
          <a:p>
            <a:endParaRPr lang="ru-RU" dirty="0">
              <a:solidFill>
                <a:prstClr val="black">
                  <a:tint val="75000"/>
                </a:prstClr>
              </a:solidFill>
            </a:endParaRPr>
          </a:p>
        </p:txBody>
      </p:sp>
      <p:sp>
        <p:nvSpPr>
          <p:cNvPr id="6" name="Номер слайда 5"/>
          <p:cNvSpPr>
            <a:spLocks noGrp="1"/>
          </p:cNvSpPr>
          <p:nvPr>
            <p:ph type="sldNum" sz="quarter" idx="12"/>
          </p:nvPr>
        </p:nvSpPr>
        <p:spPr/>
        <p:txBody>
          <a:bodyPr/>
          <a:lstStyle/>
          <a:p>
            <a:fld id="{F84DB833-AD6C-4852-A1B2-B04DB62BD923}" type="slidenum">
              <a:rPr lang="ru-RU" smtClean="0">
                <a:solidFill>
                  <a:prstClr val="black">
                    <a:tint val="75000"/>
                  </a:prstClr>
                </a:solidFill>
              </a:rPr>
              <a:pPr/>
              <a:t>‹#›</a:t>
            </a:fld>
            <a:endParaRPr lang="ru-RU" dirty="0">
              <a:solidFill>
                <a:prstClr val="black">
                  <a:tint val="75000"/>
                </a:prstClr>
              </a:solidFill>
            </a:endParaRPr>
          </a:p>
        </p:txBody>
      </p:sp>
    </p:spTree>
    <p:extLst>
      <p:ext uri="{BB962C8B-B14F-4D97-AF65-F5344CB8AC3E}">
        <p14:creationId xmlns:p14="http://schemas.microsoft.com/office/powerpoint/2010/main" val="130727503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4C8E9984-DE4E-4A22-98A5-1A869509DDF8}" type="datetimeFigureOut">
              <a:rPr lang="ru-RU" smtClean="0">
                <a:solidFill>
                  <a:prstClr val="black">
                    <a:tint val="75000"/>
                  </a:prstClr>
                </a:solidFill>
              </a:rPr>
              <a:pPr/>
              <a:t>14.11.2014</a:t>
            </a:fld>
            <a:endParaRPr lang="ru-RU" dirty="0">
              <a:solidFill>
                <a:prstClr val="black">
                  <a:tint val="75000"/>
                </a:prstClr>
              </a:solidFill>
            </a:endParaRPr>
          </a:p>
        </p:txBody>
      </p:sp>
      <p:sp>
        <p:nvSpPr>
          <p:cNvPr id="6" name="Нижний колонтитул 5"/>
          <p:cNvSpPr>
            <a:spLocks noGrp="1"/>
          </p:cNvSpPr>
          <p:nvPr>
            <p:ph type="ftr" sz="quarter" idx="11"/>
          </p:nvPr>
        </p:nvSpPr>
        <p:spPr/>
        <p:txBody>
          <a:bodyPr/>
          <a:lstStyle/>
          <a:p>
            <a:endParaRPr lang="ru-RU" dirty="0">
              <a:solidFill>
                <a:prstClr val="black">
                  <a:tint val="75000"/>
                </a:prstClr>
              </a:solidFill>
            </a:endParaRPr>
          </a:p>
        </p:txBody>
      </p:sp>
      <p:sp>
        <p:nvSpPr>
          <p:cNvPr id="7" name="Номер слайда 6"/>
          <p:cNvSpPr>
            <a:spLocks noGrp="1"/>
          </p:cNvSpPr>
          <p:nvPr>
            <p:ph type="sldNum" sz="quarter" idx="12"/>
          </p:nvPr>
        </p:nvSpPr>
        <p:spPr/>
        <p:txBody>
          <a:bodyPr/>
          <a:lstStyle/>
          <a:p>
            <a:fld id="{F84DB833-AD6C-4852-A1B2-B04DB62BD923}" type="slidenum">
              <a:rPr lang="ru-RU" smtClean="0">
                <a:solidFill>
                  <a:prstClr val="black">
                    <a:tint val="75000"/>
                  </a:prstClr>
                </a:solidFill>
              </a:rPr>
              <a:pPr/>
              <a:t>‹#›</a:t>
            </a:fld>
            <a:endParaRPr lang="ru-RU" dirty="0">
              <a:solidFill>
                <a:prstClr val="black">
                  <a:tint val="75000"/>
                </a:prstClr>
              </a:solidFill>
            </a:endParaRPr>
          </a:p>
        </p:txBody>
      </p:sp>
    </p:spTree>
    <p:extLst>
      <p:ext uri="{BB962C8B-B14F-4D97-AF65-F5344CB8AC3E}">
        <p14:creationId xmlns:p14="http://schemas.microsoft.com/office/powerpoint/2010/main" val="1836012698"/>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4C8E9984-DE4E-4A22-98A5-1A869509DDF8}" type="datetimeFigureOut">
              <a:rPr lang="ru-RU" smtClean="0">
                <a:solidFill>
                  <a:prstClr val="black">
                    <a:tint val="75000"/>
                  </a:prstClr>
                </a:solidFill>
              </a:rPr>
              <a:pPr/>
              <a:t>14.11.2014</a:t>
            </a:fld>
            <a:endParaRPr lang="ru-RU" dirty="0">
              <a:solidFill>
                <a:prstClr val="black">
                  <a:tint val="75000"/>
                </a:prstClr>
              </a:solidFill>
            </a:endParaRPr>
          </a:p>
        </p:txBody>
      </p:sp>
      <p:sp>
        <p:nvSpPr>
          <p:cNvPr id="8" name="Нижний колонтитул 7"/>
          <p:cNvSpPr>
            <a:spLocks noGrp="1"/>
          </p:cNvSpPr>
          <p:nvPr>
            <p:ph type="ftr" sz="quarter" idx="11"/>
          </p:nvPr>
        </p:nvSpPr>
        <p:spPr/>
        <p:txBody>
          <a:bodyPr/>
          <a:lstStyle/>
          <a:p>
            <a:endParaRPr lang="ru-RU" dirty="0">
              <a:solidFill>
                <a:prstClr val="black">
                  <a:tint val="75000"/>
                </a:prstClr>
              </a:solidFill>
            </a:endParaRPr>
          </a:p>
        </p:txBody>
      </p:sp>
      <p:sp>
        <p:nvSpPr>
          <p:cNvPr id="9" name="Номер слайда 8"/>
          <p:cNvSpPr>
            <a:spLocks noGrp="1"/>
          </p:cNvSpPr>
          <p:nvPr>
            <p:ph type="sldNum" sz="quarter" idx="12"/>
          </p:nvPr>
        </p:nvSpPr>
        <p:spPr/>
        <p:txBody>
          <a:bodyPr/>
          <a:lstStyle/>
          <a:p>
            <a:fld id="{F84DB833-AD6C-4852-A1B2-B04DB62BD923}" type="slidenum">
              <a:rPr lang="ru-RU" smtClean="0">
                <a:solidFill>
                  <a:prstClr val="black">
                    <a:tint val="75000"/>
                  </a:prstClr>
                </a:solidFill>
              </a:rPr>
              <a:pPr/>
              <a:t>‹#›</a:t>
            </a:fld>
            <a:endParaRPr lang="ru-RU" dirty="0">
              <a:solidFill>
                <a:prstClr val="black">
                  <a:tint val="75000"/>
                </a:prstClr>
              </a:solidFill>
            </a:endParaRPr>
          </a:p>
        </p:txBody>
      </p:sp>
    </p:spTree>
    <p:extLst>
      <p:ext uri="{BB962C8B-B14F-4D97-AF65-F5344CB8AC3E}">
        <p14:creationId xmlns:p14="http://schemas.microsoft.com/office/powerpoint/2010/main" val="1721317738"/>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4C8E9984-DE4E-4A22-98A5-1A869509DDF8}" type="datetimeFigureOut">
              <a:rPr lang="ru-RU" smtClean="0">
                <a:solidFill>
                  <a:prstClr val="black">
                    <a:tint val="75000"/>
                  </a:prstClr>
                </a:solidFill>
              </a:rPr>
              <a:pPr/>
              <a:t>14.11.2014</a:t>
            </a:fld>
            <a:endParaRPr lang="ru-RU" dirty="0">
              <a:solidFill>
                <a:prstClr val="black">
                  <a:tint val="75000"/>
                </a:prstClr>
              </a:solidFill>
            </a:endParaRPr>
          </a:p>
        </p:txBody>
      </p:sp>
      <p:sp>
        <p:nvSpPr>
          <p:cNvPr id="4" name="Нижний колонтитул 3"/>
          <p:cNvSpPr>
            <a:spLocks noGrp="1"/>
          </p:cNvSpPr>
          <p:nvPr>
            <p:ph type="ftr" sz="quarter" idx="11"/>
          </p:nvPr>
        </p:nvSpPr>
        <p:spPr/>
        <p:txBody>
          <a:bodyPr/>
          <a:lstStyle/>
          <a:p>
            <a:endParaRPr lang="ru-RU" dirty="0">
              <a:solidFill>
                <a:prstClr val="black">
                  <a:tint val="75000"/>
                </a:prstClr>
              </a:solidFill>
            </a:endParaRPr>
          </a:p>
        </p:txBody>
      </p:sp>
      <p:sp>
        <p:nvSpPr>
          <p:cNvPr id="5" name="Номер слайда 4"/>
          <p:cNvSpPr>
            <a:spLocks noGrp="1"/>
          </p:cNvSpPr>
          <p:nvPr>
            <p:ph type="sldNum" sz="quarter" idx="12"/>
          </p:nvPr>
        </p:nvSpPr>
        <p:spPr/>
        <p:txBody>
          <a:bodyPr/>
          <a:lstStyle/>
          <a:p>
            <a:fld id="{F84DB833-AD6C-4852-A1B2-B04DB62BD923}" type="slidenum">
              <a:rPr lang="ru-RU" smtClean="0">
                <a:solidFill>
                  <a:prstClr val="black">
                    <a:tint val="75000"/>
                  </a:prstClr>
                </a:solidFill>
              </a:rPr>
              <a:pPr/>
              <a:t>‹#›</a:t>
            </a:fld>
            <a:endParaRPr lang="ru-RU" dirty="0">
              <a:solidFill>
                <a:prstClr val="black">
                  <a:tint val="75000"/>
                </a:prstClr>
              </a:solidFill>
            </a:endParaRPr>
          </a:p>
        </p:txBody>
      </p:sp>
    </p:spTree>
    <p:extLst>
      <p:ext uri="{BB962C8B-B14F-4D97-AF65-F5344CB8AC3E}">
        <p14:creationId xmlns:p14="http://schemas.microsoft.com/office/powerpoint/2010/main" val="2792862282"/>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4C8E9984-DE4E-4A22-98A5-1A869509DDF8}" type="datetimeFigureOut">
              <a:rPr lang="ru-RU" smtClean="0">
                <a:solidFill>
                  <a:prstClr val="black">
                    <a:tint val="75000"/>
                  </a:prstClr>
                </a:solidFill>
              </a:rPr>
              <a:pPr/>
              <a:t>14.11.2014</a:t>
            </a:fld>
            <a:endParaRPr lang="ru-RU" dirty="0">
              <a:solidFill>
                <a:prstClr val="black">
                  <a:tint val="75000"/>
                </a:prstClr>
              </a:solidFill>
            </a:endParaRPr>
          </a:p>
        </p:txBody>
      </p:sp>
      <p:sp>
        <p:nvSpPr>
          <p:cNvPr id="3" name="Нижний колонтитул 2"/>
          <p:cNvSpPr>
            <a:spLocks noGrp="1"/>
          </p:cNvSpPr>
          <p:nvPr>
            <p:ph type="ftr" sz="quarter" idx="11"/>
          </p:nvPr>
        </p:nvSpPr>
        <p:spPr/>
        <p:txBody>
          <a:bodyPr/>
          <a:lstStyle/>
          <a:p>
            <a:endParaRPr lang="ru-RU" dirty="0">
              <a:solidFill>
                <a:prstClr val="black">
                  <a:tint val="75000"/>
                </a:prstClr>
              </a:solidFill>
            </a:endParaRPr>
          </a:p>
        </p:txBody>
      </p:sp>
      <p:sp>
        <p:nvSpPr>
          <p:cNvPr id="4" name="Номер слайда 3"/>
          <p:cNvSpPr>
            <a:spLocks noGrp="1"/>
          </p:cNvSpPr>
          <p:nvPr>
            <p:ph type="sldNum" sz="quarter" idx="12"/>
          </p:nvPr>
        </p:nvSpPr>
        <p:spPr/>
        <p:txBody>
          <a:bodyPr/>
          <a:lstStyle/>
          <a:p>
            <a:fld id="{F84DB833-AD6C-4852-A1B2-B04DB62BD923}" type="slidenum">
              <a:rPr lang="ru-RU" smtClean="0">
                <a:solidFill>
                  <a:prstClr val="black">
                    <a:tint val="75000"/>
                  </a:prstClr>
                </a:solidFill>
              </a:rPr>
              <a:pPr/>
              <a:t>‹#›</a:t>
            </a:fld>
            <a:endParaRPr lang="ru-RU" dirty="0">
              <a:solidFill>
                <a:prstClr val="black">
                  <a:tint val="75000"/>
                </a:prstClr>
              </a:solidFill>
            </a:endParaRPr>
          </a:p>
        </p:txBody>
      </p:sp>
    </p:spTree>
    <p:extLst>
      <p:ext uri="{BB962C8B-B14F-4D97-AF65-F5344CB8AC3E}">
        <p14:creationId xmlns:p14="http://schemas.microsoft.com/office/powerpoint/2010/main" val="256035858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ru-RU" smtClean="0"/>
              <a:t>Образец текста</a:t>
            </a:r>
          </a:p>
        </p:txBody>
      </p:sp>
      <p:sp>
        <p:nvSpPr>
          <p:cNvPr id="4" name="Rectangle 4"/>
          <p:cNvSpPr>
            <a:spLocks noGrp="1" noChangeArrowheads="1"/>
          </p:cNvSpPr>
          <p:nvPr>
            <p:ph type="dt" sz="half" idx="10"/>
          </p:nvPr>
        </p:nvSpPr>
        <p:spPr>
          <a:ln/>
        </p:spPr>
        <p:txBody>
          <a:bodyPr/>
          <a:lstStyle>
            <a:lvl1pPr>
              <a:defRPr/>
            </a:lvl1pPr>
          </a:lstStyle>
          <a:p>
            <a:pPr>
              <a:defRPr/>
            </a:pPr>
            <a:endParaRPr lang="ru-RU" dirty="0">
              <a:solidFill>
                <a:srgbClr val="463634"/>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ru-RU" dirty="0">
              <a:solidFill>
                <a:srgbClr val="463634"/>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0F0D06B0-772B-4CAB-82ED-A96599CA7689}" type="slidenum">
              <a:rPr lang="ru-RU">
                <a:solidFill>
                  <a:srgbClr val="463634"/>
                </a:solidFill>
              </a:rPr>
              <a:pPr>
                <a:defRPr/>
              </a:pPr>
              <a:t>‹#›</a:t>
            </a:fld>
            <a:endParaRPr lang="ru-RU" dirty="0">
              <a:solidFill>
                <a:srgbClr val="463634"/>
              </a:solidFill>
            </a:endParaRPr>
          </a:p>
        </p:txBody>
      </p:sp>
    </p:spTree>
    <p:extLst>
      <p:ext uri="{BB962C8B-B14F-4D97-AF65-F5344CB8AC3E}">
        <p14:creationId xmlns:p14="http://schemas.microsoft.com/office/powerpoint/2010/main" val="403905389"/>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4C8E9984-DE4E-4A22-98A5-1A869509DDF8}" type="datetimeFigureOut">
              <a:rPr lang="ru-RU" smtClean="0">
                <a:solidFill>
                  <a:prstClr val="black">
                    <a:tint val="75000"/>
                  </a:prstClr>
                </a:solidFill>
              </a:rPr>
              <a:pPr/>
              <a:t>14.11.2014</a:t>
            </a:fld>
            <a:endParaRPr lang="ru-RU" dirty="0">
              <a:solidFill>
                <a:prstClr val="black">
                  <a:tint val="75000"/>
                </a:prstClr>
              </a:solidFill>
            </a:endParaRPr>
          </a:p>
        </p:txBody>
      </p:sp>
      <p:sp>
        <p:nvSpPr>
          <p:cNvPr id="6" name="Нижний колонтитул 5"/>
          <p:cNvSpPr>
            <a:spLocks noGrp="1"/>
          </p:cNvSpPr>
          <p:nvPr>
            <p:ph type="ftr" sz="quarter" idx="11"/>
          </p:nvPr>
        </p:nvSpPr>
        <p:spPr/>
        <p:txBody>
          <a:bodyPr/>
          <a:lstStyle/>
          <a:p>
            <a:endParaRPr lang="ru-RU" dirty="0">
              <a:solidFill>
                <a:prstClr val="black">
                  <a:tint val="75000"/>
                </a:prstClr>
              </a:solidFill>
            </a:endParaRPr>
          </a:p>
        </p:txBody>
      </p:sp>
      <p:sp>
        <p:nvSpPr>
          <p:cNvPr id="7" name="Номер слайда 6"/>
          <p:cNvSpPr>
            <a:spLocks noGrp="1"/>
          </p:cNvSpPr>
          <p:nvPr>
            <p:ph type="sldNum" sz="quarter" idx="12"/>
          </p:nvPr>
        </p:nvSpPr>
        <p:spPr/>
        <p:txBody>
          <a:bodyPr/>
          <a:lstStyle/>
          <a:p>
            <a:fld id="{F84DB833-AD6C-4852-A1B2-B04DB62BD923}" type="slidenum">
              <a:rPr lang="ru-RU" smtClean="0">
                <a:solidFill>
                  <a:prstClr val="black">
                    <a:tint val="75000"/>
                  </a:prstClr>
                </a:solidFill>
              </a:rPr>
              <a:pPr/>
              <a:t>‹#›</a:t>
            </a:fld>
            <a:endParaRPr lang="ru-RU" dirty="0">
              <a:solidFill>
                <a:prstClr val="black">
                  <a:tint val="75000"/>
                </a:prstClr>
              </a:solidFill>
            </a:endParaRPr>
          </a:p>
        </p:txBody>
      </p:sp>
    </p:spTree>
    <p:extLst>
      <p:ext uri="{BB962C8B-B14F-4D97-AF65-F5344CB8AC3E}">
        <p14:creationId xmlns:p14="http://schemas.microsoft.com/office/powerpoint/2010/main" val="1885601952"/>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dirty="0"/>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4C8E9984-DE4E-4A22-98A5-1A869509DDF8}" type="datetimeFigureOut">
              <a:rPr lang="ru-RU" smtClean="0">
                <a:solidFill>
                  <a:prstClr val="black">
                    <a:tint val="75000"/>
                  </a:prstClr>
                </a:solidFill>
              </a:rPr>
              <a:pPr/>
              <a:t>14.11.2014</a:t>
            </a:fld>
            <a:endParaRPr lang="ru-RU" dirty="0">
              <a:solidFill>
                <a:prstClr val="black">
                  <a:tint val="75000"/>
                </a:prstClr>
              </a:solidFill>
            </a:endParaRPr>
          </a:p>
        </p:txBody>
      </p:sp>
      <p:sp>
        <p:nvSpPr>
          <p:cNvPr id="6" name="Нижний колонтитул 5"/>
          <p:cNvSpPr>
            <a:spLocks noGrp="1"/>
          </p:cNvSpPr>
          <p:nvPr>
            <p:ph type="ftr" sz="quarter" idx="11"/>
          </p:nvPr>
        </p:nvSpPr>
        <p:spPr/>
        <p:txBody>
          <a:bodyPr/>
          <a:lstStyle/>
          <a:p>
            <a:endParaRPr lang="ru-RU" dirty="0">
              <a:solidFill>
                <a:prstClr val="black">
                  <a:tint val="75000"/>
                </a:prstClr>
              </a:solidFill>
            </a:endParaRPr>
          </a:p>
        </p:txBody>
      </p:sp>
      <p:sp>
        <p:nvSpPr>
          <p:cNvPr id="7" name="Номер слайда 6"/>
          <p:cNvSpPr>
            <a:spLocks noGrp="1"/>
          </p:cNvSpPr>
          <p:nvPr>
            <p:ph type="sldNum" sz="quarter" idx="12"/>
          </p:nvPr>
        </p:nvSpPr>
        <p:spPr/>
        <p:txBody>
          <a:bodyPr/>
          <a:lstStyle/>
          <a:p>
            <a:fld id="{F84DB833-AD6C-4852-A1B2-B04DB62BD923}" type="slidenum">
              <a:rPr lang="ru-RU" smtClean="0">
                <a:solidFill>
                  <a:prstClr val="black">
                    <a:tint val="75000"/>
                  </a:prstClr>
                </a:solidFill>
              </a:rPr>
              <a:pPr/>
              <a:t>‹#›</a:t>
            </a:fld>
            <a:endParaRPr lang="ru-RU" dirty="0">
              <a:solidFill>
                <a:prstClr val="black">
                  <a:tint val="75000"/>
                </a:prstClr>
              </a:solidFill>
            </a:endParaRPr>
          </a:p>
        </p:txBody>
      </p:sp>
    </p:spTree>
    <p:extLst>
      <p:ext uri="{BB962C8B-B14F-4D97-AF65-F5344CB8AC3E}">
        <p14:creationId xmlns:p14="http://schemas.microsoft.com/office/powerpoint/2010/main" val="712640277"/>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4C8E9984-DE4E-4A22-98A5-1A869509DDF8}" type="datetimeFigureOut">
              <a:rPr lang="ru-RU" smtClean="0">
                <a:solidFill>
                  <a:prstClr val="black">
                    <a:tint val="75000"/>
                  </a:prstClr>
                </a:solidFill>
              </a:rPr>
              <a:pPr/>
              <a:t>14.11.2014</a:t>
            </a:fld>
            <a:endParaRPr lang="ru-RU" dirty="0">
              <a:solidFill>
                <a:prstClr val="black">
                  <a:tint val="75000"/>
                </a:prstClr>
              </a:solidFill>
            </a:endParaRPr>
          </a:p>
        </p:txBody>
      </p:sp>
      <p:sp>
        <p:nvSpPr>
          <p:cNvPr id="5" name="Нижний колонтитул 4"/>
          <p:cNvSpPr>
            <a:spLocks noGrp="1"/>
          </p:cNvSpPr>
          <p:nvPr>
            <p:ph type="ftr" sz="quarter" idx="11"/>
          </p:nvPr>
        </p:nvSpPr>
        <p:spPr/>
        <p:txBody>
          <a:bodyPr/>
          <a:lstStyle/>
          <a:p>
            <a:endParaRPr lang="ru-RU" dirty="0">
              <a:solidFill>
                <a:prstClr val="black">
                  <a:tint val="75000"/>
                </a:prstClr>
              </a:solidFill>
            </a:endParaRPr>
          </a:p>
        </p:txBody>
      </p:sp>
      <p:sp>
        <p:nvSpPr>
          <p:cNvPr id="6" name="Номер слайда 5"/>
          <p:cNvSpPr>
            <a:spLocks noGrp="1"/>
          </p:cNvSpPr>
          <p:nvPr>
            <p:ph type="sldNum" sz="quarter" idx="12"/>
          </p:nvPr>
        </p:nvSpPr>
        <p:spPr/>
        <p:txBody>
          <a:bodyPr/>
          <a:lstStyle/>
          <a:p>
            <a:fld id="{F84DB833-AD6C-4852-A1B2-B04DB62BD923}" type="slidenum">
              <a:rPr lang="ru-RU" smtClean="0">
                <a:solidFill>
                  <a:prstClr val="black">
                    <a:tint val="75000"/>
                  </a:prstClr>
                </a:solidFill>
              </a:rPr>
              <a:pPr/>
              <a:t>‹#›</a:t>
            </a:fld>
            <a:endParaRPr lang="ru-RU" dirty="0">
              <a:solidFill>
                <a:prstClr val="black">
                  <a:tint val="75000"/>
                </a:prstClr>
              </a:solidFill>
            </a:endParaRPr>
          </a:p>
        </p:txBody>
      </p:sp>
    </p:spTree>
    <p:extLst>
      <p:ext uri="{BB962C8B-B14F-4D97-AF65-F5344CB8AC3E}">
        <p14:creationId xmlns:p14="http://schemas.microsoft.com/office/powerpoint/2010/main" val="3143154159"/>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4C8E9984-DE4E-4A22-98A5-1A869509DDF8}" type="datetimeFigureOut">
              <a:rPr lang="ru-RU" smtClean="0">
                <a:solidFill>
                  <a:prstClr val="black">
                    <a:tint val="75000"/>
                  </a:prstClr>
                </a:solidFill>
              </a:rPr>
              <a:pPr/>
              <a:t>14.11.2014</a:t>
            </a:fld>
            <a:endParaRPr lang="ru-RU" dirty="0">
              <a:solidFill>
                <a:prstClr val="black">
                  <a:tint val="75000"/>
                </a:prstClr>
              </a:solidFill>
            </a:endParaRPr>
          </a:p>
        </p:txBody>
      </p:sp>
      <p:sp>
        <p:nvSpPr>
          <p:cNvPr id="5" name="Нижний колонтитул 4"/>
          <p:cNvSpPr>
            <a:spLocks noGrp="1"/>
          </p:cNvSpPr>
          <p:nvPr>
            <p:ph type="ftr" sz="quarter" idx="11"/>
          </p:nvPr>
        </p:nvSpPr>
        <p:spPr/>
        <p:txBody>
          <a:bodyPr/>
          <a:lstStyle/>
          <a:p>
            <a:endParaRPr lang="ru-RU" dirty="0">
              <a:solidFill>
                <a:prstClr val="black">
                  <a:tint val="75000"/>
                </a:prstClr>
              </a:solidFill>
            </a:endParaRPr>
          </a:p>
        </p:txBody>
      </p:sp>
      <p:sp>
        <p:nvSpPr>
          <p:cNvPr id="6" name="Номер слайда 5"/>
          <p:cNvSpPr>
            <a:spLocks noGrp="1"/>
          </p:cNvSpPr>
          <p:nvPr>
            <p:ph type="sldNum" sz="quarter" idx="12"/>
          </p:nvPr>
        </p:nvSpPr>
        <p:spPr/>
        <p:txBody>
          <a:bodyPr/>
          <a:lstStyle/>
          <a:p>
            <a:fld id="{F84DB833-AD6C-4852-A1B2-B04DB62BD923}" type="slidenum">
              <a:rPr lang="ru-RU" smtClean="0">
                <a:solidFill>
                  <a:prstClr val="black">
                    <a:tint val="75000"/>
                  </a:prstClr>
                </a:solidFill>
              </a:rPr>
              <a:pPr/>
              <a:t>‹#›</a:t>
            </a:fld>
            <a:endParaRPr lang="ru-RU" dirty="0">
              <a:solidFill>
                <a:prstClr val="black">
                  <a:tint val="75000"/>
                </a:prstClr>
              </a:solidFill>
            </a:endParaRPr>
          </a:p>
        </p:txBody>
      </p:sp>
    </p:spTree>
    <p:extLst>
      <p:ext uri="{BB962C8B-B14F-4D97-AF65-F5344CB8AC3E}">
        <p14:creationId xmlns:p14="http://schemas.microsoft.com/office/powerpoint/2010/main" val="4282580964"/>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4C8E9984-DE4E-4A22-98A5-1A869509DDF8}" type="datetimeFigureOut">
              <a:rPr lang="ru-RU" smtClean="0">
                <a:solidFill>
                  <a:prstClr val="black">
                    <a:tint val="75000"/>
                  </a:prstClr>
                </a:solidFill>
              </a:rPr>
              <a:pPr/>
              <a:t>14.11.2014</a:t>
            </a:fld>
            <a:endParaRPr lang="ru-RU" dirty="0">
              <a:solidFill>
                <a:prstClr val="black">
                  <a:tint val="75000"/>
                </a:prstClr>
              </a:solidFill>
            </a:endParaRPr>
          </a:p>
        </p:txBody>
      </p:sp>
      <p:sp>
        <p:nvSpPr>
          <p:cNvPr id="5" name="Нижний колонтитул 4"/>
          <p:cNvSpPr>
            <a:spLocks noGrp="1"/>
          </p:cNvSpPr>
          <p:nvPr>
            <p:ph type="ftr" sz="quarter" idx="11"/>
          </p:nvPr>
        </p:nvSpPr>
        <p:spPr/>
        <p:txBody>
          <a:bodyPr/>
          <a:lstStyle/>
          <a:p>
            <a:endParaRPr lang="ru-RU" dirty="0">
              <a:solidFill>
                <a:prstClr val="black">
                  <a:tint val="75000"/>
                </a:prstClr>
              </a:solidFill>
            </a:endParaRPr>
          </a:p>
        </p:txBody>
      </p:sp>
      <p:sp>
        <p:nvSpPr>
          <p:cNvPr id="6" name="Номер слайда 5"/>
          <p:cNvSpPr>
            <a:spLocks noGrp="1"/>
          </p:cNvSpPr>
          <p:nvPr>
            <p:ph type="sldNum" sz="quarter" idx="12"/>
          </p:nvPr>
        </p:nvSpPr>
        <p:spPr/>
        <p:txBody>
          <a:bodyPr/>
          <a:lstStyle/>
          <a:p>
            <a:fld id="{F84DB833-AD6C-4852-A1B2-B04DB62BD923}" type="slidenum">
              <a:rPr lang="ru-RU" smtClean="0">
                <a:solidFill>
                  <a:prstClr val="black">
                    <a:tint val="75000"/>
                  </a:prstClr>
                </a:solidFill>
              </a:rPr>
              <a:pPr/>
              <a:t>‹#›</a:t>
            </a:fld>
            <a:endParaRPr lang="ru-RU" dirty="0">
              <a:solidFill>
                <a:prstClr val="black">
                  <a:tint val="75000"/>
                </a:prstClr>
              </a:solidFill>
            </a:endParaRPr>
          </a:p>
        </p:txBody>
      </p:sp>
    </p:spTree>
    <p:extLst>
      <p:ext uri="{BB962C8B-B14F-4D97-AF65-F5344CB8AC3E}">
        <p14:creationId xmlns:p14="http://schemas.microsoft.com/office/powerpoint/2010/main" val="1172795980"/>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4C8E9984-DE4E-4A22-98A5-1A869509DDF8}" type="datetimeFigureOut">
              <a:rPr lang="ru-RU" smtClean="0">
                <a:solidFill>
                  <a:prstClr val="black">
                    <a:tint val="75000"/>
                  </a:prstClr>
                </a:solidFill>
              </a:rPr>
              <a:pPr/>
              <a:t>14.11.2014</a:t>
            </a:fld>
            <a:endParaRPr lang="ru-RU" dirty="0">
              <a:solidFill>
                <a:prstClr val="black">
                  <a:tint val="75000"/>
                </a:prstClr>
              </a:solidFill>
            </a:endParaRPr>
          </a:p>
        </p:txBody>
      </p:sp>
      <p:sp>
        <p:nvSpPr>
          <p:cNvPr id="5" name="Нижний колонтитул 4"/>
          <p:cNvSpPr>
            <a:spLocks noGrp="1"/>
          </p:cNvSpPr>
          <p:nvPr>
            <p:ph type="ftr" sz="quarter" idx="11"/>
          </p:nvPr>
        </p:nvSpPr>
        <p:spPr/>
        <p:txBody>
          <a:bodyPr/>
          <a:lstStyle/>
          <a:p>
            <a:endParaRPr lang="ru-RU" dirty="0">
              <a:solidFill>
                <a:prstClr val="black">
                  <a:tint val="75000"/>
                </a:prstClr>
              </a:solidFill>
            </a:endParaRPr>
          </a:p>
        </p:txBody>
      </p:sp>
      <p:sp>
        <p:nvSpPr>
          <p:cNvPr id="6" name="Номер слайда 5"/>
          <p:cNvSpPr>
            <a:spLocks noGrp="1"/>
          </p:cNvSpPr>
          <p:nvPr>
            <p:ph type="sldNum" sz="quarter" idx="12"/>
          </p:nvPr>
        </p:nvSpPr>
        <p:spPr/>
        <p:txBody>
          <a:bodyPr/>
          <a:lstStyle/>
          <a:p>
            <a:fld id="{F84DB833-AD6C-4852-A1B2-B04DB62BD923}" type="slidenum">
              <a:rPr lang="ru-RU" smtClean="0">
                <a:solidFill>
                  <a:prstClr val="black">
                    <a:tint val="75000"/>
                  </a:prstClr>
                </a:solidFill>
              </a:rPr>
              <a:pPr/>
              <a:t>‹#›</a:t>
            </a:fld>
            <a:endParaRPr lang="ru-RU" dirty="0">
              <a:solidFill>
                <a:prstClr val="black">
                  <a:tint val="75000"/>
                </a:prstClr>
              </a:solidFill>
            </a:endParaRPr>
          </a:p>
        </p:txBody>
      </p:sp>
    </p:spTree>
    <p:extLst>
      <p:ext uri="{BB962C8B-B14F-4D97-AF65-F5344CB8AC3E}">
        <p14:creationId xmlns:p14="http://schemas.microsoft.com/office/powerpoint/2010/main" val="1801215691"/>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4C8E9984-DE4E-4A22-98A5-1A869509DDF8}" type="datetimeFigureOut">
              <a:rPr lang="ru-RU" smtClean="0">
                <a:solidFill>
                  <a:prstClr val="black">
                    <a:tint val="75000"/>
                  </a:prstClr>
                </a:solidFill>
              </a:rPr>
              <a:pPr/>
              <a:t>14.11.2014</a:t>
            </a:fld>
            <a:endParaRPr lang="ru-RU" dirty="0">
              <a:solidFill>
                <a:prstClr val="black">
                  <a:tint val="75000"/>
                </a:prstClr>
              </a:solidFill>
            </a:endParaRPr>
          </a:p>
        </p:txBody>
      </p:sp>
      <p:sp>
        <p:nvSpPr>
          <p:cNvPr id="5" name="Нижний колонтитул 4"/>
          <p:cNvSpPr>
            <a:spLocks noGrp="1"/>
          </p:cNvSpPr>
          <p:nvPr>
            <p:ph type="ftr" sz="quarter" idx="11"/>
          </p:nvPr>
        </p:nvSpPr>
        <p:spPr/>
        <p:txBody>
          <a:bodyPr/>
          <a:lstStyle/>
          <a:p>
            <a:endParaRPr lang="ru-RU" dirty="0">
              <a:solidFill>
                <a:prstClr val="black">
                  <a:tint val="75000"/>
                </a:prstClr>
              </a:solidFill>
            </a:endParaRPr>
          </a:p>
        </p:txBody>
      </p:sp>
      <p:sp>
        <p:nvSpPr>
          <p:cNvPr id="6" name="Номер слайда 5"/>
          <p:cNvSpPr>
            <a:spLocks noGrp="1"/>
          </p:cNvSpPr>
          <p:nvPr>
            <p:ph type="sldNum" sz="quarter" idx="12"/>
          </p:nvPr>
        </p:nvSpPr>
        <p:spPr/>
        <p:txBody>
          <a:bodyPr/>
          <a:lstStyle/>
          <a:p>
            <a:fld id="{F84DB833-AD6C-4852-A1B2-B04DB62BD923}" type="slidenum">
              <a:rPr lang="ru-RU" smtClean="0">
                <a:solidFill>
                  <a:prstClr val="black">
                    <a:tint val="75000"/>
                  </a:prstClr>
                </a:solidFill>
              </a:rPr>
              <a:pPr/>
              <a:t>‹#›</a:t>
            </a:fld>
            <a:endParaRPr lang="ru-RU" dirty="0">
              <a:solidFill>
                <a:prstClr val="black">
                  <a:tint val="75000"/>
                </a:prstClr>
              </a:solidFill>
            </a:endParaRPr>
          </a:p>
        </p:txBody>
      </p:sp>
    </p:spTree>
    <p:extLst>
      <p:ext uri="{BB962C8B-B14F-4D97-AF65-F5344CB8AC3E}">
        <p14:creationId xmlns:p14="http://schemas.microsoft.com/office/powerpoint/2010/main" val="4109466582"/>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4C8E9984-DE4E-4A22-98A5-1A869509DDF8}" type="datetimeFigureOut">
              <a:rPr lang="ru-RU" smtClean="0">
                <a:solidFill>
                  <a:prstClr val="black">
                    <a:tint val="75000"/>
                  </a:prstClr>
                </a:solidFill>
              </a:rPr>
              <a:pPr/>
              <a:t>14.11.2014</a:t>
            </a:fld>
            <a:endParaRPr lang="ru-RU" dirty="0">
              <a:solidFill>
                <a:prstClr val="black">
                  <a:tint val="75000"/>
                </a:prstClr>
              </a:solidFill>
            </a:endParaRPr>
          </a:p>
        </p:txBody>
      </p:sp>
      <p:sp>
        <p:nvSpPr>
          <p:cNvPr id="6" name="Нижний колонтитул 5"/>
          <p:cNvSpPr>
            <a:spLocks noGrp="1"/>
          </p:cNvSpPr>
          <p:nvPr>
            <p:ph type="ftr" sz="quarter" idx="11"/>
          </p:nvPr>
        </p:nvSpPr>
        <p:spPr/>
        <p:txBody>
          <a:bodyPr/>
          <a:lstStyle/>
          <a:p>
            <a:endParaRPr lang="ru-RU" dirty="0">
              <a:solidFill>
                <a:prstClr val="black">
                  <a:tint val="75000"/>
                </a:prstClr>
              </a:solidFill>
            </a:endParaRPr>
          </a:p>
        </p:txBody>
      </p:sp>
      <p:sp>
        <p:nvSpPr>
          <p:cNvPr id="7" name="Номер слайда 6"/>
          <p:cNvSpPr>
            <a:spLocks noGrp="1"/>
          </p:cNvSpPr>
          <p:nvPr>
            <p:ph type="sldNum" sz="quarter" idx="12"/>
          </p:nvPr>
        </p:nvSpPr>
        <p:spPr/>
        <p:txBody>
          <a:bodyPr/>
          <a:lstStyle/>
          <a:p>
            <a:fld id="{F84DB833-AD6C-4852-A1B2-B04DB62BD923}" type="slidenum">
              <a:rPr lang="ru-RU" smtClean="0">
                <a:solidFill>
                  <a:prstClr val="black">
                    <a:tint val="75000"/>
                  </a:prstClr>
                </a:solidFill>
              </a:rPr>
              <a:pPr/>
              <a:t>‹#›</a:t>
            </a:fld>
            <a:endParaRPr lang="ru-RU" dirty="0">
              <a:solidFill>
                <a:prstClr val="black">
                  <a:tint val="75000"/>
                </a:prstClr>
              </a:solidFill>
            </a:endParaRPr>
          </a:p>
        </p:txBody>
      </p:sp>
    </p:spTree>
    <p:extLst>
      <p:ext uri="{BB962C8B-B14F-4D97-AF65-F5344CB8AC3E}">
        <p14:creationId xmlns:p14="http://schemas.microsoft.com/office/powerpoint/2010/main" val="3424600710"/>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4C8E9984-DE4E-4A22-98A5-1A869509DDF8}" type="datetimeFigureOut">
              <a:rPr lang="ru-RU" smtClean="0">
                <a:solidFill>
                  <a:prstClr val="black">
                    <a:tint val="75000"/>
                  </a:prstClr>
                </a:solidFill>
              </a:rPr>
              <a:pPr/>
              <a:t>14.11.2014</a:t>
            </a:fld>
            <a:endParaRPr lang="ru-RU" dirty="0">
              <a:solidFill>
                <a:prstClr val="black">
                  <a:tint val="75000"/>
                </a:prstClr>
              </a:solidFill>
            </a:endParaRPr>
          </a:p>
        </p:txBody>
      </p:sp>
      <p:sp>
        <p:nvSpPr>
          <p:cNvPr id="8" name="Нижний колонтитул 7"/>
          <p:cNvSpPr>
            <a:spLocks noGrp="1"/>
          </p:cNvSpPr>
          <p:nvPr>
            <p:ph type="ftr" sz="quarter" idx="11"/>
          </p:nvPr>
        </p:nvSpPr>
        <p:spPr/>
        <p:txBody>
          <a:bodyPr/>
          <a:lstStyle/>
          <a:p>
            <a:endParaRPr lang="ru-RU" dirty="0">
              <a:solidFill>
                <a:prstClr val="black">
                  <a:tint val="75000"/>
                </a:prstClr>
              </a:solidFill>
            </a:endParaRPr>
          </a:p>
        </p:txBody>
      </p:sp>
      <p:sp>
        <p:nvSpPr>
          <p:cNvPr id="9" name="Номер слайда 8"/>
          <p:cNvSpPr>
            <a:spLocks noGrp="1"/>
          </p:cNvSpPr>
          <p:nvPr>
            <p:ph type="sldNum" sz="quarter" idx="12"/>
          </p:nvPr>
        </p:nvSpPr>
        <p:spPr/>
        <p:txBody>
          <a:bodyPr/>
          <a:lstStyle/>
          <a:p>
            <a:fld id="{F84DB833-AD6C-4852-A1B2-B04DB62BD923}" type="slidenum">
              <a:rPr lang="ru-RU" smtClean="0">
                <a:solidFill>
                  <a:prstClr val="black">
                    <a:tint val="75000"/>
                  </a:prstClr>
                </a:solidFill>
              </a:rPr>
              <a:pPr/>
              <a:t>‹#›</a:t>
            </a:fld>
            <a:endParaRPr lang="ru-RU" dirty="0">
              <a:solidFill>
                <a:prstClr val="black">
                  <a:tint val="75000"/>
                </a:prstClr>
              </a:solidFill>
            </a:endParaRPr>
          </a:p>
        </p:txBody>
      </p:sp>
    </p:spTree>
    <p:extLst>
      <p:ext uri="{BB962C8B-B14F-4D97-AF65-F5344CB8AC3E}">
        <p14:creationId xmlns:p14="http://schemas.microsoft.com/office/powerpoint/2010/main" val="2962004641"/>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4C8E9984-DE4E-4A22-98A5-1A869509DDF8}" type="datetimeFigureOut">
              <a:rPr lang="ru-RU" smtClean="0">
                <a:solidFill>
                  <a:prstClr val="black">
                    <a:tint val="75000"/>
                  </a:prstClr>
                </a:solidFill>
              </a:rPr>
              <a:pPr/>
              <a:t>14.11.2014</a:t>
            </a:fld>
            <a:endParaRPr lang="ru-RU" dirty="0">
              <a:solidFill>
                <a:prstClr val="black">
                  <a:tint val="75000"/>
                </a:prstClr>
              </a:solidFill>
            </a:endParaRPr>
          </a:p>
        </p:txBody>
      </p:sp>
      <p:sp>
        <p:nvSpPr>
          <p:cNvPr id="4" name="Нижний колонтитул 3"/>
          <p:cNvSpPr>
            <a:spLocks noGrp="1"/>
          </p:cNvSpPr>
          <p:nvPr>
            <p:ph type="ftr" sz="quarter" idx="11"/>
          </p:nvPr>
        </p:nvSpPr>
        <p:spPr/>
        <p:txBody>
          <a:bodyPr/>
          <a:lstStyle/>
          <a:p>
            <a:endParaRPr lang="ru-RU" dirty="0">
              <a:solidFill>
                <a:prstClr val="black">
                  <a:tint val="75000"/>
                </a:prstClr>
              </a:solidFill>
            </a:endParaRPr>
          </a:p>
        </p:txBody>
      </p:sp>
      <p:sp>
        <p:nvSpPr>
          <p:cNvPr id="5" name="Номер слайда 4"/>
          <p:cNvSpPr>
            <a:spLocks noGrp="1"/>
          </p:cNvSpPr>
          <p:nvPr>
            <p:ph type="sldNum" sz="quarter" idx="12"/>
          </p:nvPr>
        </p:nvSpPr>
        <p:spPr/>
        <p:txBody>
          <a:bodyPr/>
          <a:lstStyle/>
          <a:p>
            <a:fld id="{F84DB833-AD6C-4852-A1B2-B04DB62BD923}" type="slidenum">
              <a:rPr lang="ru-RU" smtClean="0">
                <a:solidFill>
                  <a:prstClr val="black">
                    <a:tint val="75000"/>
                  </a:prstClr>
                </a:solidFill>
              </a:rPr>
              <a:pPr/>
              <a:t>‹#›</a:t>
            </a:fld>
            <a:endParaRPr lang="ru-RU" dirty="0">
              <a:solidFill>
                <a:prstClr val="black">
                  <a:tint val="75000"/>
                </a:prstClr>
              </a:solidFill>
            </a:endParaRPr>
          </a:p>
        </p:txBody>
      </p:sp>
    </p:spTree>
    <p:extLst>
      <p:ext uri="{BB962C8B-B14F-4D97-AF65-F5344CB8AC3E}">
        <p14:creationId xmlns:p14="http://schemas.microsoft.com/office/powerpoint/2010/main" val="247836908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Rectangle 4"/>
          <p:cNvSpPr>
            <a:spLocks noGrp="1" noChangeArrowheads="1"/>
          </p:cNvSpPr>
          <p:nvPr>
            <p:ph type="dt" sz="half" idx="10"/>
          </p:nvPr>
        </p:nvSpPr>
        <p:spPr>
          <a:ln/>
        </p:spPr>
        <p:txBody>
          <a:bodyPr/>
          <a:lstStyle>
            <a:lvl1pPr>
              <a:defRPr/>
            </a:lvl1pPr>
          </a:lstStyle>
          <a:p>
            <a:pPr>
              <a:defRPr/>
            </a:pPr>
            <a:endParaRPr lang="ru-RU" dirty="0">
              <a:solidFill>
                <a:srgbClr val="463634"/>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ru-RU" dirty="0">
              <a:solidFill>
                <a:srgbClr val="463634"/>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8A06CB64-C795-422A-B046-177E6CBFC932}" type="slidenum">
              <a:rPr lang="ru-RU">
                <a:solidFill>
                  <a:srgbClr val="463634"/>
                </a:solidFill>
              </a:rPr>
              <a:pPr>
                <a:defRPr/>
              </a:pPr>
              <a:t>‹#›</a:t>
            </a:fld>
            <a:endParaRPr lang="ru-RU" dirty="0">
              <a:solidFill>
                <a:srgbClr val="463634"/>
              </a:solidFill>
            </a:endParaRPr>
          </a:p>
        </p:txBody>
      </p:sp>
    </p:spTree>
    <p:extLst>
      <p:ext uri="{BB962C8B-B14F-4D97-AF65-F5344CB8AC3E}">
        <p14:creationId xmlns:p14="http://schemas.microsoft.com/office/powerpoint/2010/main" val="226727198"/>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4C8E9984-DE4E-4A22-98A5-1A869509DDF8}" type="datetimeFigureOut">
              <a:rPr lang="ru-RU" smtClean="0">
                <a:solidFill>
                  <a:prstClr val="black">
                    <a:tint val="75000"/>
                  </a:prstClr>
                </a:solidFill>
              </a:rPr>
              <a:pPr/>
              <a:t>14.11.2014</a:t>
            </a:fld>
            <a:endParaRPr lang="ru-RU" dirty="0">
              <a:solidFill>
                <a:prstClr val="black">
                  <a:tint val="75000"/>
                </a:prstClr>
              </a:solidFill>
            </a:endParaRPr>
          </a:p>
        </p:txBody>
      </p:sp>
      <p:sp>
        <p:nvSpPr>
          <p:cNvPr id="3" name="Нижний колонтитул 2"/>
          <p:cNvSpPr>
            <a:spLocks noGrp="1"/>
          </p:cNvSpPr>
          <p:nvPr>
            <p:ph type="ftr" sz="quarter" idx="11"/>
          </p:nvPr>
        </p:nvSpPr>
        <p:spPr/>
        <p:txBody>
          <a:bodyPr/>
          <a:lstStyle/>
          <a:p>
            <a:endParaRPr lang="ru-RU" dirty="0">
              <a:solidFill>
                <a:prstClr val="black">
                  <a:tint val="75000"/>
                </a:prstClr>
              </a:solidFill>
            </a:endParaRPr>
          </a:p>
        </p:txBody>
      </p:sp>
      <p:sp>
        <p:nvSpPr>
          <p:cNvPr id="4" name="Номер слайда 3"/>
          <p:cNvSpPr>
            <a:spLocks noGrp="1"/>
          </p:cNvSpPr>
          <p:nvPr>
            <p:ph type="sldNum" sz="quarter" idx="12"/>
          </p:nvPr>
        </p:nvSpPr>
        <p:spPr/>
        <p:txBody>
          <a:bodyPr/>
          <a:lstStyle/>
          <a:p>
            <a:fld id="{F84DB833-AD6C-4852-A1B2-B04DB62BD923}" type="slidenum">
              <a:rPr lang="ru-RU" smtClean="0">
                <a:solidFill>
                  <a:prstClr val="black">
                    <a:tint val="75000"/>
                  </a:prstClr>
                </a:solidFill>
              </a:rPr>
              <a:pPr/>
              <a:t>‹#›</a:t>
            </a:fld>
            <a:endParaRPr lang="ru-RU" dirty="0">
              <a:solidFill>
                <a:prstClr val="black">
                  <a:tint val="75000"/>
                </a:prstClr>
              </a:solidFill>
            </a:endParaRPr>
          </a:p>
        </p:txBody>
      </p:sp>
    </p:spTree>
    <p:extLst>
      <p:ext uri="{BB962C8B-B14F-4D97-AF65-F5344CB8AC3E}">
        <p14:creationId xmlns:p14="http://schemas.microsoft.com/office/powerpoint/2010/main" val="150403925"/>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4C8E9984-DE4E-4A22-98A5-1A869509DDF8}" type="datetimeFigureOut">
              <a:rPr lang="ru-RU" smtClean="0">
                <a:solidFill>
                  <a:prstClr val="black">
                    <a:tint val="75000"/>
                  </a:prstClr>
                </a:solidFill>
              </a:rPr>
              <a:pPr/>
              <a:t>14.11.2014</a:t>
            </a:fld>
            <a:endParaRPr lang="ru-RU" dirty="0">
              <a:solidFill>
                <a:prstClr val="black">
                  <a:tint val="75000"/>
                </a:prstClr>
              </a:solidFill>
            </a:endParaRPr>
          </a:p>
        </p:txBody>
      </p:sp>
      <p:sp>
        <p:nvSpPr>
          <p:cNvPr id="6" name="Нижний колонтитул 5"/>
          <p:cNvSpPr>
            <a:spLocks noGrp="1"/>
          </p:cNvSpPr>
          <p:nvPr>
            <p:ph type="ftr" sz="quarter" idx="11"/>
          </p:nvPr>
        </p:nvSpPr>
        <p:spPr/>
        <p:txBody>
          <a:bodyPr/>
          <a:lstStyle/>
          <a:p>
            <a:endParaRPr lang="ru-RU" dirty="0">
              <a:solidFill>
                <a:prstClr val="black">
                  <a:tint val="75000"/>
                </a:prstClr>
              </a:solidFill>
            </a:endParaRPr>
          </a:p>
        </p:txBody>
      </p:sp>
      <p:sp>
        <p:nvSpPr>
          <p:cNvPr id="7" name="Номер слайда 6"/>
          <p:cNvSpPr>
            <a:spLocks noGrp="1"/>
          </p:cNvSpPr>
          <p:nvPr>
            <p:ph type="sldNum" sz="quarter" idx="12"/>
          </p:nvPr>
        </p:nvSpPr>
        <p:spPr/>
        <p:txBody>
          <a:bodyPr/>
          <a:lstStyle/>
          <a:p>
            <a:fld id="{F84DB833-AD6C-4852-A1B2-B04DB62BD923}" type="slidenum">
              <a:rPr lang="ru-RU" smtClean="0">
                <a:solidFill>
                  <a:prstClr val="black">
                    <a:tint val="75000"/>
                  </a:prstClr>
                </a:solidFill>
              </a:rPr>
              <a:pPr/>
              <a:t>‹#›</a:t>
            </a:fld>
            <a:endParaRPr lang="ru-RU" dirty="0">
              <a:solidFill>
                <a:prstClr val="black">
                  <a:tint val="75000"/>
                </a:prstClr>
              </a:solidFill>
            </a:endParaRPr>
          </a:p>
        </p:txBody>
      </p:sp>
    </p:spTree>
    <p:extLst>
      <p:ext uri="{BB962C8B-B14F-4D97-AF65-F5344CB8AC3E}">
        <p14:creationId xmlns:p14="http://schemas.microsoft.com/office/powerpoint/2010/main" val="3088762302"/>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dirty="0"/>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4C8E9984-DE4E-4A22-98A5-1A869509DDF8}" type="datetimeFigureOut">
              <a:rPr lang="ru-RU" smtClean="0">
                <a:solidFill>
                  <a:prstClr val="black">
                    <a:tint val="75000"/>
                  </a:prstClr>
                </a:solidFill>
              </a:rPr>
              <a:pPr/>
              <a:t>14.11.2014</a:t>
            </a:fld>
            <a:endParaRPr lang="ru-RU" dirty="0">
              <a:solidFill>
                <a:prstClr val="black">
                  <a:tint val="75000"/>
                </a:prstClr>
              </a:solidFill>
            </a:endParaRPr>
          </a:p>
        </p:txBody>
      </p:sp>
      <p:sp>
        <p:nvSpPr>
          <p:cNvPr id="6" name="Нижний колонтитул 5"/>
          <p:cNvSpPr>
            <a:spLocks noGrp="1"/>
          </p:cNvSpPr>
          <p:nvPr>
            <p:ph type="ftr" sz="quarter" idx="11"/>
          </p:nvPr>
        </p:nvSpPr>
        <p:spPr/>
        <p:txBody>
          <a:bodyPr/>
          <a:lstStyle/>
          <a:p>
            <a:endParaRPr lang="ru-RU" dirty="0">
              <a:solidFill>
                <a:prstClr val="black">
                  <a:tint val="75000"/>
                </a:prstClr>
              </a:solidFill>
            </a:endParaRPr>
          </a:p>
        </p:txBody>
      </p:sp>
      <p:sp>
        <p:nvSpPr>
          <p:cNvPr id="7" name="Номер слайда 6"/>
          <p:cNvSpPr>
            <a:spLocks noGrp="1"/>
          </p:cNvSpPr>
          <p:nvPr>
            <p:ph type="sldNum" sz="quarter" idx="12"/>
          </p:nvPr>
        </p:nvSpPr>
        <p:spPr/>
        <p:txBody>
          <a:bodyPr/>
          <a:lstStyle/>
          <a:p>
            <a:fld id="{F84DB833-AD6C-4852-A1B2-B04DB62BD923}" type="slidenum">
              <a:rPr lang="ru-RU" smtClean="0">
                <a:solidFill>
                  <a:prstClr val="black">
                    <a:tint val="75000"/>
                  </a:prstClr>
                </a:solidFill>
              </a:rPr>
              <a:pPr/>
              <a:t>‹#›</a:t>
            </a:fld>
            <a:endParaRPr lang="ru-RU" dirty="0">
              <a:solidFill>
                <a:prstClr val="black">
                  <a:tint val="75000"/>
                </a:prstClr>
              </a:solidFill>
            </a:endParaRPr>
          </a:p>
        </p:txBody>
      </p:sp>
    </p:spTree>
    <p:extLst>
      <p:ext uri="{BB962C8B-B14F-4D97-AF65-F5344CB8AC3E}">
        <p14:creationId xmlns:p14="http://schemas.microsoft.com/office/powerpoint/2010/main" val="2216677909"/>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4C8E9984-DE4E-4A22-98A5-1A869509DDF8}" type="datetimeFigureOut">
              <a:rPr lang="ru-RU" smtClean="0">
                <a:solidFill>
                  <a:prstClr val="black">
                    <a:tint val="75000"/>
                  </a:prstClr>
                </a:solidFill>
              </a:rPr>
              <a:pPr/>
              <a:t>14.11.2014</a:t>
            </a:fld>
            <a:endParaRPr lang="ru-RU" dirty="0">
              <a:solidFill>
                <a:prstClr val="black">
                  <a:tint val="75000"/>
                </a:prstClr>
              </a:solidFill>
            </a:endParaRPr>
          </a:p>
        </p:txBody>
      </p:sp>
      <p:sp>
        <p:nvSpPr>
          <p:cNvPr id="5" name="Нижний колонтитул 4"/>
          <p:cNvSpPr>
            <a:spLocks noGrp="1"/>
          </p:cNvSpPr>
          <p:nvPr>
            <p:ph type="ftr" sz="quarter" idx="11"/>
          </p:nvPr>
        </p:nvSpPr>
        <p:spPr/>
        <p:txBody>
          <a:bodyPr/>
          <a:lstStyle/>
          <a:p>
            <a:endParaRPr lang="ru-RU" dirty="0">
              <a:solidFill>
                <a:prstClr val="black">
                  <a:tint val="75000"/>
                </a:prstClr>
              </a:solidFill>
            </a:endParaRPr>
          </a:p>
        </p:txBody>
      </p:sp>
      <p:sp>
        <p:nvSpPr>
          <p:cNvPr id="6" name="Номер слайда 5"/>
          <p:cNvSpPr>
            <a:spLocks noGrp="1"/>
          </p:cNvSpPr>
          <p:nvPr>
            <p:ph type="sldNum" sz="quarter" idx="12"/>
          </p:nvPr>
        </p:nvSpPr>
        <p:spPr/>
        <p:txBody>
          <a:bodyPr/>
          <a:lstStyle/>
          <a:p>
            <a:fld id="{F84DB833-AD6C-4852-A1B2-B04DB62BD923}" type="slidenum">
              <a:rPr lang="ru-RU" smtClean="0">
                <a:solidFill>
                  <a:prstClr val="black">
                    <a:tint val="75000"/>
                  </a:prstClr>
                </a:solidFill>
              </a:rPr>
              <a:pPr/>
              <a:t>‹#›</a:t>
            </a:fld>
            <a:endParaRPr lang="ru-RU" dirty="0">
              <a:solidFill>
                <a:prstClr val="black">
                  <a:tint val="75000"/>
                </a:prstClr>
              </a:solidFill>
            </a:endParaRPr>
          </a:p>
        </p:txBody>
      </p:sp>
    </p:spTree>
    <p:extLst>
      <p:ext uri="{BB962C8B-B14F-4D97-AF65-F5344CB8AC3E}">
        <p14:creationId xmlns:p14="http://schemas.microsoft.com/office/powerpoint/2010/main" val="192737562"/>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4C8E9984-DE4E-4A22-98A5-1A869509DDF8}" type="datetimeFigureOut">
              <a:rPr lang="ru-RU" smtClean="0">
                <a:solidFill>
                  <a:prstClr val="black">
                    <a:tint val="75000"/>
                  </a:prstClr>
                </a:solidFill>
              </a:rPr>
              <a:pPr/>
              <a:t>14.11.2014</a:t>
            </a:fld>
            <a:endParaRPr lang="ru-RU" dirty="0">
              <a:solidFill>
                <a:prstClr val="black">
                  <a:tint val="75000"/>
                </a:prstClr>
              </a:solidFill>
            </a:endParaRPr>
          </a:p>
        </p:txBody>
      </p:sp>
      <p:sp>
        <p:nvSpPr>
          <p:cNvPr id="5" name="Нижний колонтитул 4"/>
          <p:cNvSpPr>
            <a:spLocks noGrp="1"/>
          </p:cNvSpPr>
          <p:nvPr>
            <p:ph type="ftr" sz="quarter" idx="11"/>
          </p:nvPr>
        </p:nvSpPr>
        <p:spPr/>
        <p:txBody>
          <a:bodyPr/>
          <a:lstStyle/>
          <a:p>
            <a:endParaRPr lang="ru-RU" dirty="0">
              <a:solidFill>
                <a:prstClr val="black">
                  <a:tint val="75000"/>
                </a:prstClr>
              </a:solidFill>
            </a:endParaRPr>
          </a:p>
        </p:txBody>
      </p:sp>
      <p:sp>
        <p:nvSpPr>
          <p:cNvPr id="6" name="Номер слайда 5"/>
          <p:cNvSpPr>
            <a:spLocks noGrp="1"/>
          </p:cNvSpPr>
          <p:nvPr>
            <p:ph type="sldNum" sz="quarter" idx="12"/>
          </p:nvPr>
        </p:nvSpPr>
        <p:spPr/>
        <p:txBody>
          <a:bodyPr/>
          <a:lstStyle/>
          <a:p>
            <a:fld id="{F84DB833-AD6C-4852-A1B2-B04DB62BD923}" type="slidenum">
              <a:rPr lang="ru-RU" smtClean="0">
                <a:solidFill>
                  <a:prstClr val="black">
                    <a:tint val="75000"/>
                  </a:prstClr>
                </a:solidFill>
              </a:rPr>
              <a:pPr/>
              <a:t>‹#›</a:t>
            </a:fld>
            <a:endParaRPr lang="ru-RU" dirty="0">
              <a:solidFill>
                <a:prstClr val="black">
                  <a:tint val="75000"/>
                </a:prstClr>
              </a:solidFill>
            </a:endParaRPr>
          </a:p>
        </p:txBody>
      </p:sp>
    </p:spTree>
    <p:extLst>
      <p:ext uri="{BB962C8B-B14F-4D97-AF65-F5344CB8AC3E}">
        <p14:creationId xmlns:p14="http://schemas.microsoft.com/office/powerpoint/2010/main" val="186381160"/>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ru-RU" smtClean="0"/>
              <a:t>Образец подзаголовка</a:t>
            </a:r>
            <a:endParaRPr lang="ru-RU"/>
          </a:p>
        </p:txBody>
      </p:sp>
      <p:sp>
        <p:nvSpPr>
          <p:cNvPr id="4" name="Rectangle 4"/>
          <p:cNvSpPr>
            <a:spLocks noGrp="1" noChangeArrowheads="1"/>
          </p:cNvSpPr>
          <p:nvPr>
            <p:ph type="dt" sz="half" idx="10"/>
          </p:nvPr>
        </p:nvSpPr>
        <p:spPr>
          <a:ln/>
        </p:spPr>
        <p:txBody>
          <a:bodyPr/>
          <a:lstStyle>
            <a:lvl1pPr>
              <a:defRPr/>
            </a:lvl1pPr>
          </a:lstStyle>
          <a:p>
            <a:pPr>
              <a:defRPr/>
            </a:pPr>
            <a:endParaRPr lang="ru-RU" altLang="ru-RU"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ru-RU" altLang="ru-RU"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ADE33114-B93A-426C-B3A9-BAC49230F67A}" type="slidenum">
              <a:rPr lang="ru-RU" altLang="ru-RU">
                <a:solidFill>
                  <a:srgbClr val="000000"/>
                </a:solidFill>
              </a:rPr>
              <a:pPr>
                <a:defRPr/>
              </a:pPr>
              <a:t>‹#›</a:t>
            </a:fld>
            <a:endParaRPr lang="ru-RU" altLang="ru-RU" dirty="0">
              <a:solidFill>
                <a:srgbClr val="000000"/>
              </a:solidFill>
            </a:endParaRPr>
          </a:p>
        </p:txBody>
      </p:sp>
    </p:spTree>
    <p:extLst>
      <p:ext uri="{BB962C8B-B14F-4D97-AF65-F5344CB8AC3E}">
        <p14:creationId xmlns:p14="http://schemas.microsoft.com/office/powerpoint/2010/main" val="3702589176"/>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4"/>
          <p:cNvSpPr>
            <a:spLocks noGrp="1" noChangeArrowheads="1"/>
          </p:cNvSpPr>
          <p:nvPr>
            <p:ph type="dt" sz="half" idx="10"/>
          </p:nvPr>
        </p:nvSpPr>
        <p:spPr>
          <a:ln/>
        </p:spPr>
        <p:txBody>
          <a:bodyPr/>
          <a:lstStyle>
            <a:lvl1pPr>
              <a:defRPr/>
            </a:lvl1pPr>
          </a:lstStyle>
          <a:p>
            <a:pPr>
              <a:defRPr/>
            </a:pPr>
            <a:endParaRPr lang="ru-RU" altLang="ru-RU"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ru-RU" altLang="ru-RU"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227DFF6E-96EF-470C-8891-EF145C6428CA}" type="slidenum">
              <a:rPr lang="ru-RU" altLang="ru-RU">
                <a:solidFill>
                  <a:srgbClr val="000000"/>
                </a:solidFill>
              </a:rPr>
              <a:pPr>
                <a:defRPr/>
              </a:pPr>
              <a:t>‹#›</a:t>
            </a:fld>
            <a:endParaRPr lang="ru-RU" altLang="ru-RU" dirty="0">
              <a:solidFill>
                <a:srgbClr val="000000"/>
              </a:solidFill>
            </a:endParaRPr>
          </a:p>
        </p:txBody>
      </p:sp>
    </p:spTree>
    <p:extLst>
      <p:ext uri="{BB962C8B-B14F-4D97-AF65-F5344CB8AC3E}">
        <p14:creationId xmlns:p14="http://schemas.microsoft.com/office/powerpoint/2010/main" val="838405383"/>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ru-RU" smtClean="0"/>
              <a:t>Образец текста</a:t>
            </a:r>
          </a:p>
        </p:txBody>
      </p:sp>
      <p:sp>
        <p:nvSpPr>
          <p:cNvPr id="4" name="Rectangle 4"/>
          <p:cNvSpPr>
            <a:spLocks noGrp="1" noChangeArrowheads="1"/>
          </p:cNvSpPr>
          <p:nvPr>
            <p:ph type="dt" sz="half" idx="10"/>
          </p:nvPr>
        </p:nvSpPr>
        <p:spPr>
          <a:ln/>
        </p:spPr>
        <p:txBody>
          <a:bodyPr/>
          <a:lstStyle>
            <a:lvl1pPr>
              <a:defRPr/>
            </a:lvl1pPr>
          </a:lstStyle>
          <a:p>
            <a:pPr>
              <a:defRPr/>
            </a:pPr>
            <a:endParaRPr lang="ru-RU" altLang="ru-RU"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ru-RU" altLang="ru-RU"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15574CFB-EB00-4C5B-9F3A-3C8C87CDB9B7}" type="slidenum">
              <a:rPr lang="ru-RU" altLang="ru-RU">
                <a:solidFill>
                  <a:srgbClr val="000000"/>
                </a:solidFill>
              </a:rPr>
              <a:pPr>
                <a:defRPr/>
              </a:pPr>
              <a:t>‹#›</a:t>
            </a:fld>
            <a:endParaRPr lang="ru-RU" altLang="ru-RU" dirty="0">
              <a:solidFill>
                <a:srgbClr val="000000"/>
              </a:solidFill>
            </a:endParaRPr>
          </a:p>
        </p:txBody>
      </p:sp>
    </p:spTree>
    <p:extLst>
      <p:ext uri="{BB962C8B-B14F-4D97-AF65-F5344CB8AC3E}">
        <p14:creationId xmlns:p14="http://schemas.microsoft.com/office/powerpoint/2010/main" val="1643483581"/>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Rectangle 4"/>
          <p:cNvSpPr>
            <a:spLocks noGrp="1" noChangeArrowheads="1"/>
          </p:cNvSpPr>
          <p:nvPr>
            <p:ph type="dt" sz="half" idx="10"/>
          </p:nvPr>
        </p:nvSpPr>
        <p:spPr>
          <a:ln/>
        </p:spPr>
        <p:txBody>
          <a:bodyPr/>
          <a:lstStyle>
            <a:lvl1pPr>
              <a:defRPr/>
            </a:lvl1pPr>
          </a:lstStyle>
          <a:p>
            <a:pPr>
              <a:defRPr/>
            </a:pPr>
            <a:endParaRPr lang="ru-RU" altLang="ru-RU"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ru-RU" altLang="ru-RU" dirty="0">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8ECF06A7-4A74-462A-AA44-F0640A707C84}" type="slidenum">
              <a:rPr lang="ru-RU" altLang="ru-RU">
                <a:solidFill>
                  <a:srgbClr val="000000"/>
                </a:solidFill>
              </a:rPr>
              <a:pPr>
                <a:defRPr/>
              </a:pPr>
              <a:t>‹#›</a:t>
            </a:fld>
            <a:endParaRPr lang="ru-RU" altLang="ru-RU" dirty="0">
              <a:solidFill>
                <a:srgbClr val="000000"/>
              </a:solidFill>
            </a:endParaRPr>
          </a:p>
        </p:txBody>
      </p:sp>
    </p:spTree>
    <p:extLst>
      <p:ext uri="{BB962C8B-B14F-4D97-AF65-F5344CB8AC3E}">
        <p14:creationId xmlns:p14="http://schemas.microsoft.com/office/powerpoint/2010/main" val="238253844"/>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Rectangle 4"/>
          <p:cNvSpPr>
            <a:spLocks noGrp="1" noChangeArrowheads="1"/>
          </p:cNvSpPr>
          <p:nvPr>
            <p:ph type="dt" sz="half" idx="10"/>
          </p:nvPr>
        </p:nvSpPr>
        <p:spPr>
          <a:ln/>
        </p:spPr>
        <p:txBody>
          <a:bodyPr/>
          <a:lstStyle>
            <a:lvl1pPr>
              <a:defRPr/>
            </a:lvl1pPr>
          </a:lstStyle>
          <a:p>
            <a:pPr>
              <a:defRPr/>
            </a:pPr>
            <a:endParaRPr lang="ru-RU" altLang="ru-RU" dirty="0">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ru-RU" altLang="ru-RU" dirty="0">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0A4874E2-B843-4DC2-BC4F-219BF378587B}" type="slidenum">
              <a:rPr lang="ru-RU" altLang="ru-RU">
                <a:solidFill>
                  <a:srgbClr val="000000"/>
                </a:solidFill>
              </a:rPr>
              <a:pPr>
                <a:defRPr/>
              </a:pPr>
              <a:t>‹#›</a:t>
            </a:fld>
            <a:endParaRPr lang="ru-RU" altLang="ru-RU" dirty="0">
              <a:solidFill>
                <a:srgbClr val="000000"/>
              </a:solidFill>
            </a:endParaRPr>
          </a:p>
        </p:txBody>
      </p:sp>
    </p:spTree>
    <p:extLst>
      <p:ext uri="{BB962C8B-B14F-4D97-AF65-F5344CB8AC3E}">
        <p14:creationId xmlns:p14="http://schemas.microsoft.com/office/powerpoint/2010/main" val="393585960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Rectangle 4"/>
          <p:cNvSpPr>
            <a:spLocks noGrp="1" noChangeArrowheads="1"/>
          </p:cNvSpPr>
          <p:nvPr>
            <p:ph type="dt" sz="half" idx="10"/>
          </p:nvPr>
        </p:nvSpPr>
        <p:spPr>
          <a:ln/>
        </p:spPr>
        <p:txBody>
          <a:bodyPr/>
          <a:lstStyle>
            <a:lvl1pPr>
              <a:defRPr/>
            </a:lvl1pPr>
          </a:lstStyle>
          <a:p>
            <a:pPr>
              <a:defRPr/>
            </a:pPr>
            <a:endParaRPr lang="ru-RU" dirty="0">
              <a:solidFill>
                <a:srgbClr val="463634"/>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ru-RU" dirty="0">
              <a:solidFill>
                <a:srgbClr val="463634"/>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8E1B64AD-DCC9-4FC9-A747-88082842EBF3}" type="slidenum">
              <a:rPr lang="ru-RU">
                <a:solidFill>
                  <a:srgbClr val="463634"/>
                </a:solidFill>
              </a:rPr>
              <a:pPr>
                <a:defRPr/>
              </a:pPr>
              <a:t>‹#›</a:t>
            </a:fld>
            <a:endParaRPr lang="ru-RU" dirty="0">
              <a:solidFill>
                <a:srgbClr val="463634"/>
              </a:solidFill>
            </a:endParaRPr>
          </a:p>
        </p:txBody>
      </p:sp>
    </p:spTree>
    <p:extLst>
      <p:ext uri="{BB962C8B-B14F-4D97-AF65-F5344CB8AC3E}">
        <p14:creationId xmlns:p14="http://schemas.microsoft.com/office/powerpoint/2010/main" val="249265658"/>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Rectangle 4"/>
          <p:cNvSpPr>
            <a:spLocks noGrp="1" noChangeArrowheads="1"/>
          </p:cNvSpPr>
          <p:nvPr>
            <p:ph type="dt" sz="half" idx="10"/>
          </p:nvPr>
        </p:nvSpPr>
        <p:spPr>
          <a:ln/>
        </p:spPr>
        <p:txBody>
          <a:bodyPr/>
          <a:lstStyle>
            <a:lvl1pPr>
              <a:defRPr/>
            </a:lvl1pPr>
          </a:lstStyle>
          <a:p>
            <a:pPr>
              <a:defRPr/>
            </a:pPr>
            <a:endParaRPr lang="ru-RU" altLang="ru-RU" dirty="0">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ru-RU" altLang="ru-RU" dirty="0">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915E52C1-D546-4E57-901B-523286242C6F}" type="slidenum">
              <a:rPr lang="ru-RU" altLang="ru-RU">
                <a:solidFill>
                  <a:srgbClr val="000000"/>
                </a:solidFill>
              </a:rPr>
              <a:pPr>
                <a:defRPr/>
              </a:pPr>
              <a:t>‹#›</a:t>
            </a:fld>
            <a:endParaRPr lang="ru-RU" altLang="ru-RU" dirty="0">
              <a:solidFill>
                <a:srgbClr val="000000"/>
              </a:solidFill>
            </a:endParaRPr>
          </a:p>
        </p:txBody>
      </p:sp>
    </p:spTree>
    <p:extLst>
      <p:ext uri="{BB962C8B-B14F-4D97-AF65-F5344CB8AC3E}">
        <p14:creationId xmlns:p14="http://schemas.microsoft.com/office/powerpoint/2010/main" val="341028832"/>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ru-RU" altLang="ru-RU" dirty="0">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ru-RU" altLang="ru-RU" dirty="0">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pPr>
              <a:defRPr/>
            </a:pPr>
            <a:fld id="{B54FD24E-428F-47BF-9F4D-B44B0B3F1989}" type="slidenum">
              <a:rPr lang="ru-RU" altLang="ru-RU">
                <a:solidFill>
                  <a:srgbClr val="000000"/>
                </a:solidFill>
              </a:rPr>
              <a:pPr>
                <a:defRPr/>
              </a:pPr>
              <a:t>‹#›</a:t>
            </a:fld>
            <a:endParaRPr lang="ru-RU" altLang="ru-RU" dirty="0">
              <a:solidFill>
                <a:srgbClr val="000000"/>
              </a:solidFill>
            </a:endParaRPr>
          </a:p>
        </p:txBody>
      </p:sp>
    </p:spTree>
    <p:extLst>
      <p:ext uri="{BB962C8B-B14F-4D97-AF65-F5344CB8AC3E}">
        <p14:creationId xmlns:p14="http://schemas.microsoft.com/office/powerpoint/2010/main" val="2561595848"/>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Объект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Rectangle 4"/>
          <p:cNvSpPr>
            <a:spLocks noGrp="1" noChangeArrowheads="1"/>
          </p:cNvSpPr>
          <p:nvPr>
            <p:ph type="dt" sz="half" idx="10"/>
          </p:nvPr>
        </p:nvSpPr>
        <p:spPr>
          <a:ln/>
        </p:spPr>
        <p:txBody>
          <a:bodyPr/>
          <a:lstStyle>
            <a:lvl1pPr>
              <a:defRPr/>
            </a:lvl1pPr>
          </a:lstStyle>
          <a:p>
            <a:pPr>
              <a:defRPr/>
            </a:pPr>
            <a:endParaRPr lang="ru-RU" altLang="ru-RU"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ru-RU" altLang="ru-RU" dirty="0">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5F3E008F-5948-4ACB-B1F9-B10AC29E26DD}" type="slidenum">
              <a:rPr lang="ru-RU" altLang="ru-RU">
                <a:solidFill>
                  <a:srgbClr val="000000"/>
                </a:solidFill>
              </a:rPr>
              <a:pPr>
                <a:defRPr/>
              </a:pPr>
              <a:t>‹#›</a:t>
            </a:fld>
            <a:endParaRPr lang="ru-RU" altLang="ru-RU" dirty="0">
              <a:solidFill>
                <a:srgbClr val="000000"/>
              </a:solidFill>
            </a:endParaRPr>
          </a:p>
        </p:txBody>
      </p:sp>
    </p:spTree>
    <p:extLst>
      <p:ext uri="{BB962C8B-B14F-4D97-AF65-F5344CB8AC3E}">
        <p14:creationId xmlns:p14="http://schemas.microsoft.com/office/powerpoint/2010/main" val="647581057"/>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ru-RU" noProof="0" dirty="0" smtClean="0"/>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Rectangle 4"/>
          <p:cNvSpPr>
            <a:spLocks noGrp="1" noChangeArrowheads="1"/>
          </p:cNvSpPr>
          <p:nvPr>
            <p:ph type="dt" sz="half" idx="10"/>
          </p:nvPr>
        </p:nvSpPr>
        <p:spPr>
          <a:ln/>
        </p:spPr>
        <p:txBody>
          <a:bodyPr/>
          <a:lstStyle>
            <a:lvl1pPr>
              <a:defRPr/>
            </a:lvl1pPr>
          </a:lstStyle>
          <a:p>
            <a:pPr>
              <a:defRPr/>
            </a:pPr>
            <a:endParaRPr lang="ru-RU" altLang="ru-RU"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ru-RU" altLang="ru-RU" dirty="0">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DB9DCB76-5C2F-4378-9086-3F8E3D5FBEF7}" type="slidenum">
              <a:rPr lang="ru-RU" altLang="ru-RU">
                <a:solidFill>
                  <a:srgbClr val="000000"/>
                </a:solidFill>
              </a:rPr>
              <a:pPr>
                <a:defRPr/>
              </a:pPr>
              <a:t>‹#›</a:t>
            </a:fld>
            <a:endParaRPr lang="ru-RU" altLang="ru-RU" dirty="0">
              <a:solidFill>
                <a:srgbClr val="000000"/>
              </a:solidFill>
            </a:endParaRPr>
          </a:p>
        </p:txBody>
      </p:sp>
    </p:spTree>
    <p:extLst>
      <p:ext uri="{BB962C8B-B14F-4D97-AF65-F5344CB8AC3E}">
        <p14:creationId xmlns:p14="http://schemas.microsoft.com/office/powerpoint/2010/main" val="3534031247"/>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4"/>
          <p:cNvSpPr>
            <a:spLocks noGrp="1" noChangeArrowheads="1"/>
          </p:cNvSpPr>
          <p:nvPr>
            <p:ph type="dt" sz="half" idx="10"/>
          </p:nvPr>
        </p:nvSpPr>
        <p:spPr>
          <a:ln/>
        </p:spPr>
        <p:txBody>
          <a:bodyPr/>
          <a:lstStyle>
            <a:lvl1pPr>
              <a:defRPr/>
            </a:lvl1pPr>
          </a:lstStyle>
          <a:p>
            <a:pPr>
              <a:defRPr/>
            </a:pPr>
            <a:endParaRPr lang="ru-RU" altLang="ru-RU"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ru-RU" altLang="ru-RU"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51CC72E0-667D-48C9-8BCF-51928B58959E}" type="slidenum">
              <a:rPr lang="ru-RU" altLang="ru-RU">
                <a:solidFill>
                  <a:srgbClr val="000000"/>
                </a:solidFill>
              </a:rPr>
              <a:pPr>
                <a:defRPr/>
              </a:pPr>
              <a:t>‹#›</a:t>
            </a:fld>
            <a:endParaRPr lang="ru-RU" altLang="ru-RU" dirty="0">
              <a:solidFill>
                <a:srgbClr val="000000"/>
              </a:solidFill>
            </a:endParaRPr>
          </a:p>
        </p:txBody>
      </p:sp>
    </p:spTree>
    <p:extLst>
      <p:ext uri="{BB962C8B-B14F-4D97-AF65-F5344CB8AC3E}">
        <p14:creationId xmlns:p14="http://schemas.microsoft.com/office/powerpoint/2010/main" val="1173654054"/>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4"/>
          <p:cNvSpPr>
            <a:spLocks noGrp="1" noChangeArrowheads="1"/>
          </p:cNvSpPr>
          <p:nvPr>
            <p:ph type="dt" sz="half" idx="10"/>
          </p:nvPr>
        </p:nvSpPr>
        <p:spPr>
          <a:ln/>
        </p:spPr>
        <p:txBody>
          <a:bodyPr/>
          <a:lstStyle>
            <a:lvl1pPr>
              <a:defRPr/>
            </a:lvl1pPr>
          </a:lstStyle>
          <a:p>
            <a:pPr>
              <a:defRPr/>
            </a:pPr>
            <a:endParaRPr lang="ru-RU" altLang="ru-RU"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ru-RU" altLang="ru-RU" dirty="0">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2151D2A0-C560-4899-9CF8-8213D9ACC987}" type="slidenum">
              <a:rPr lang="ru-RU" altLang="ru-RU">
                <a:solidFill>
                  <a:srgbClr val="000000"/>
                </a:solidFill>
              </a:rPr>
              <a:pPr>
                <a:defRPr/>
              </a:pPr>
              <a:t>‹#›</a:t>
            </a:fld>
            <a:endParaRPr lang="ru-RU" altLang="ru-RU" dirty="0">
              <a:solidFill>
                <a:srgbClr val="000000"/>
              </a:solidFill>
            </a:endParaRPr>
          </a:p>
        </p:txBody>
      </p:sp>
    </p:spTree>
    <p:extLst>
      <p:ext uri="{BB962C8B-B14F-4D97-AF65-F5344CB8AC3E}">
        <p14:creationId xmlns:p14="http://schemas.microsoft.com/office/powerpoint/2010/main" val="4234131354"/>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objAndTwoObj" preserve="1">
  <p:cSld name="Заголовок, 1 большой объект и 2 маленьких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p:spPr>
        <p:txBody>
          <a:bodyPr/>
          <a:lstStyle/>
          <a:p>
            <a:r>
              <a:rPr lang="ru-RU" smtClean="0"/>
              <a:t>Образец заголовка</a:t>
            </a:r>
            <a:endParaRPr lang="ru-RU"/>
          </a:p>
        </p:txBody>
      </p:sp>
      <p:sp>
        <p:nvSpPr>
          <p:cNvPr id="3" name="Объект 2"/>
          <p:cNvSpPr>
            <a:spLocks noGrp="1"/>
          </p:cNvSpPr>
          <p:nvPr>
            <p:ph sz="half" idx="1"/>
          </p:nvPr>
        </p:nvSpPr>
        <p:spPr>
          <a:xfrm>
            <a:off x="457200" y="1600200"/>
            <a:ext cx="4038600" cy="4525963"/>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quarter" idx="2"/>
          </p:nvPr>
        </p:nvSpPr>
        <p:spPr>
          <a:xfrm>
            <a:off x="4648200" y="1600200"/>
            <a:ext cx="4038600" cy="21859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Объект 4"/>
          <p:cNvSpPr>
            <a:spLocks noGrp="1"/>
          </p:cNvSpPr>
          <p:nvPr>
            <p:ph sz="quarter" idx="3"/>
          </p:nvPr>
        </p:nvSpPr>
        <p:spPr>
          <a:xfrm>
            <a:off x="4648200" y="3938588"/>
            <a:ext cx="4038600" cy="2187575"/>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Rectangle 4"/>
          <p:cNvSpPr>
            <a:spLocks noGrp="1" noChangeArrowheads="1"/>
          </p:cNvSpPr>
          <p:nvPr>
            <p:ph type="dt" sz="half" idx="10"/>
          </p:nvPr>
        </p:nvSpPr>
        <p:spPr>
          <a:ln/>
        </p:spPr>
        <p:txBody>
          <a:bodyPr/>
          <a:lstStyle>
            <a:lvl1pPr>
              <a:defRPr/>
            </a:lvl1pPr>
          </a:lstStyle>
          <a:p>
            <a:pPr>
              <a:defRPr/>
            </a:pPr>
            <a:endParaRPr lang="ru-RU" altLang="ru-RU" dirty="0">
              <a:solidFill>
                <a:srgbClr val="000000"/>
              </a:solidFill>
            </a:endParaRPr>
          </a:p>
        </p:txBody>
      </p:sp>
      <p:sp>
        <p:nvSpPr>
          <p:cNvPr id="7" name="Rectangle 5"/>
          <p:cNvSpPr>
            <a:spLocks noGrp="1" noChangeArrowheads="1"/>
          </p:cNvSpPr>
          <p:nvPr>
            <p:ph type="ftr" sz="quarter" idx="11"/>
          </p:nvPr>
        </p:nvSpPr>
        <p:spPr>
          <a:ln/>
        </p:spPr>
        <p:txBody>
          <a:bodyPr/>
          <a:lstStyle>
            <a:lvl1pPr>
              <a:defRPr/>
            </a:lvl1pPr>
          </a:lstStyle>
          <a:p>
            <a:pPr>
              <a:defRPr/>
            </a:pPr>
            <a:endParaRPr lang="ru-RU" altLang="ru-RU" dirty="0">
              <a:solidFill>
                <a:srgbClr val="000000"/>
              </a:solidFill>
            </a:endParaRPr>
          </a:p>
        </p:txBody>
      </p:sp>
      <p:sp>
        <p:nvSpPr>
          <p:cNvPr id="8" name="Rectangle 6"/>
          <p:cNvSpPr>
            <a:spLocks noGrp="1" noChangeArrowheads="1"/>
          </p:cNvSpPr>
          <p:nvPr>
            <p:ph type="sldNum" sz="quarter" idx="12"/>
          </p:nvPr>
        </p:nvSpPr>
        <p:spPr>
          <a:ln/>
        </p:spPr>
        <p:txBody>
          <a:bodyPr/>
          <a:lstStyle>
            <a:lvl1pPr>
              <a:defRPr/>
            </a:lvl1pPr>
          </a:lstStyle>
          <a:p>
            <a:pPr>
              <a:defRPr/>
            </a:pPr>
            <a:fld id="{6ABB8172-6E94-4CC5-9C1D-5EC1073A1A32}" type="slidenum">
              <a:rPr lang="ru-RU" altLang="ru-RU">
                <a:solidFill>
                  <a:srgbClr val="000000"/>
                </a:solidFill>
              </a:rPr>
              <a:pPr>
                <a:defRPr/>
              </a:pPr>
              <a:t>‹#›</a:t>
            </a:fld>
            <a:endParaRPr lang="ru-RU" altLang="ru-RU" dirty="0">
              <a:solidFill>
                <a:srgbClr val="000000"/>
              </a:solidFill>
            </a:endParaRPr>
          </a:p>
        </p:txBody>
      </p:sp>
    </p:spTree>
    <p:extLst>
      <p:ext uri="{BB962C8B-B14F-4D97-AF65-F5344CB8AC3E}">
        <p14:creationId xmlns:p14="http://schemas.microsoft.com/office/powerpoint/2010/main" val="1657935183"/>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4C8E9984-DE4E-4A22-98A5-1A869509DDF8}" type="datetimeFigureOut">
              <a:rPr lang="ru-RU" smtClean="0">
                <a:solidFill>
                  <a:prstClr val="black">
                    <a:tint val="75000"/>
                  </a:prstClr>
                </a:solidFill>
              </a:rPr>
              <a:pPr/>
              <a:t>14.11.2014</a:t>
            </a:fld>
            <a:endParaRPr lang="ru-RU" dirty="0">
              <a:solidFill>
                <a:prstClr val="black">
                  <a:tint val="75000"/>
                </a:prstClr>
              </a:solidFill>
            </a:endParaRPr>
          </a:p>
        </p:txBody>
      </p:sp>
      <p:sp>
        <p:nvSpPr>
          <p:cNvPr id="5" name="Нижний колонтитул 4"/>
          <p:cNvSpPr>
            <a:spLocks noGrp="1"/>
          </p:cNvSpPr>
          <p:nvPr>
            <p:ph type="ftr" sz="quarter" idx="11"/>
          </p:nvPr>
        </p:nvSpPr>
        <p:spPr/>
        <p:txBody>
          <a:bodyPr/>
          <a:lstStyle/>
          <a:p>
            <a:endParaRPr lang="ru-RU" dirty="0">
              <a:solidFill>
                <a:prstClr val="black">
                  <a:tint val="75000"/>
                </a:prstClr>
              </a:solidFill>
            </a:endParaRPr>
          </a:p>
        </p:txBody>
      </p:sp>
      <p:sp>
        <p:nvSpPr>
          <p:cNvPr id="6" name="Номер слайда 5"/>
          <p:cNvSpPr>
            <a:spLocks noGrp="1"/>
          </p:cNvSpPr>
          <p:nvPr>
            <p:ph type="sldNum" sz="quarter" idx="12"/>
          </p:nvPr>
        </p:nvSpPr>
        <p:spPr/>
        <p:txBody>
          <a:bodyPr/>
          <a:lstStyle/>
          <a:p>
            <a:fld id="{F84DB833-AD6C-4852-A1B2-B04DB62BD923}" type="slidenum">
              <a:rPr lang="ru-RU" smtClean="0">
                <a:solidFill>
                  <a:prstClr val="black">
                    <a:tint val="75000"/>
                  </a:prstClr>
                </a:solidFill>
              </a:rPr>
              <a:pPr/>
              <a:t>‹#›</a:t>
            </a:fld>
            <a:endParaRPr lang="ru-RU" dirty="0">
              <a:solidFill>
                <a:prstClr val="black">
                  <a:tint val="75000"/>
                </a:prstClr>
              </a:solidFill>
            </a:endParaRPr>
          </a:p>
        </p:txBody>
      </p:sp>
    </p:spTree>
    <p:extLst>
      <p:ext uri="{BB962C8B-B14F-4D97-AF65-F5344CB8AC3E}">
        <p14:creationId xmlns:p14="http://schemas.microsoft.com/office/powerpoint/2010/main" val="3919628295"/>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4C8E9984-DE4E-4A22-98A5-1A869509DDF8}" type="datetimeFigureOut">
              <a:rPr lang="ru-RU" smtClean="0">
                <a:solidFill>
                  <a:prstClr val="black">
                    <a:tint val="75000"/>
                  </a:prstClr>
                </a:solidFill>
              </a:rPr>
              <a:pPr/>
              <a:t>14.11.2014</a:t>
            </a:fld>
            <a:endParaRPr lang="ru-RU" dirty="0">
              <a:solidFill>
                <a:prstClr val="black">
                  <a:tint val="75000"/>
                </a:prstClr>
              </a:solidFill>
            </a:endParaRPr>
          </a:p>
        </p:txBody>
      </p:sp>
      <p:sp>
        <p:nvSpPr>
          <p:cNvPr id="5" name="Нижний колонтитул 4"/>
          <p:cNvSpPr>
            <a:spLocks noGrp="1"/>
          </p:cNvSpPr>
          <p:nvPr>
            <p:ph type="ftr" sz="quarter" idx="11"/>
          </p:nvPr>
        </p:nvSpPr>
        <p:spPr/>
        <p:txBody>
          <a:bodyPr/>
          <a:lstStyle/>
          <a:p>
            <a:endParaRPr lang="ru-RU" dirty="0">
              <a:solidFill>
                <a:prstClr val="black">
                  <a:tint val="75000"/>
                </a:prstClr>
              </a:solidFill>
            </a:endParaRPr>
          </a:p>
        </p:txBody>
      </p:sp>
      <p:sp>
        <p:nvSpPr>
          <p:cNvPr id="6" name="Номер слайда 5"/>
          <p:cNvSpPr>
            <a:spLocks noGrp="1"/>
          </p:cNvSpPr>
          <p:nvPr>
            <p:ph type="sldNum" sz="quarter" idx="12"/>
          </p:nvPr>
        </p:nvSpPr>
        <p:spPr/>
        <p:txBody>
          <a:bodyPr/>
          <a:lstStyle/>
          <a:p>
            <a:fld id="{F84DB833-AD6C-4852-A1B2-B04DB62BD923}" type="slidenum">
              <a:rPr lang="ru-RU" smtClean="0">
                <a:solidFill>
                  <a:prstClr val="black">
                    <a:tint val="75000"/>
                  </a:prstClr>
                </a:solidFill>
              </a:rPr>
              <a:pPr/>
              <a:t>‹#›</a:t>
            </a:fld>
            <a:endParaRPr lang="ru-RU" dirty="0">
              <a:solidFill>
                <a:prstClr val="black">
                  <a:tint val="75000"/>
                </a:prstClr>
              </a:solidFill>
            </a:endParaRPr>
          </a:p>
        </p:txBody>
      </p:sp>
    </p:spTree>
    <p:extLst>
      <p:ext uri="{BB962C8B-B14F-4D97-AF65-F5344CB8AC3E}">
        <p14:creationId xmlns:p14="http://schemas.microsoft.com/office/powerpoint/2010/main" val="1079426346"/>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4C8E9984-DE4E-4A22-98A5-1A869509DDF8}" type="datetimeFigureOut">
              <a:rPr lang="ru-RU" smtClean="0">
                <a:solidFill>
                  <a:prstClr val="black">
                    <a:tint val="75000"/>
                  </a:prstClr>
                </a:solidFill>
              </a:rPr>
              <a:pPr/>
              <a:t>14.11.2014</a:t>
            </a:fld>
            <a:endParaRPr lang="ru-RU" dirty="0">
              <a:solidFill>
                <a:prstClr val="black">
                  <a:tint val="75000"/>
                </a:prstClr>
              </a:solidFill>
            </a:endParaRPr>
          </a:p>
        </p:txBody>
      </p:sp>
      <p:sp>
        <p:nvSpPr>
          <p:cNvPr id="5" name="Нижний колонтитул 4"/>
          <p:cNvSpPr>
            <a:spLocks noGrp="1"/>
          </p:cNvSpPr>
          <p:nvPr>
            <p:ph type="ftr" sz="quarter" idx="11"/>
          </p:nvPr>
        </p:nvSpPr>
        <p:spPr/>
        <p:txBody>
          <a:bodyPr/>
          <a:lstStyle/>
          <a:p>
            <a:endParaRPr lang="ru-RU" dirty="0">
              <a:solidFill>
                <a:prstClr val="black">
                  <a:tint val="75000"/>
                </a:prstClr>
              </a:solidFill>
            </a:endParaRPr>
          </a:p>
        </p:txBody>
      </p:sp>
      <p:sp>
        <p:nvSpPr>
          <p:cNvPr id="6" name="Номер слайда 5"/>
          <p:cNvSpPr>
            <a:spLocks noGrp="1"/>
          </p:cNvSpPr>
          <p:nvPr>
            <p:ph type="sldNum" sz="quarter" idx="12"/>
          </p:nvPr>
        </p:nvSpPr>
        <p:spPr/>
        <p:txBody>
          <a:bodyPr/>
          <a:lstStyle/>
          <a:p>
            <a:fld id="{F84DB833-AD6C-4852-A1B2-B04DB62BD923}" type="slidenum">
              <a:rPr lang="ru-RU" smtClean="0">
                <a:solidFill>
                  <a:prstClr val="black">
                    <a:tint val="75000"/>
                  </a:prstClr>
                </a:solidFill>
              </a:rPr>
              <a:pPr/>
              <a:t>‹#›</a:t>
            </a:fld>
            <a:endParaRPr lang="ru-RU" dirty="0">
              <a:solidFill>
                <a:prstClr val="black">
                  <a:tint val="75000"/>
                </a:prstClr>
              </a:solidFill>
            </a:endParaRPr>
          </a:p>
        </p:txBody>
      </p:sp>
    </p:spTree>
    <p:extLst>
      <p:ext uri="{BB962C8B-B14F-4D97-AF65-F5344CB8AC3E}">
        <p14:creationId xmlns:p14="http://schemas.microsoft.com/office/powerpoint/2010/main" val="245127293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Rectangle 4"/>
          <p:cNvSpPr>
            <a:spLocks noGrp="1" noChangeArrowheads="1"/>
          </p:cNvSpPr>
          <p:nvPr>
            <p:ph type="dt" sz="half" idx="10"/>
          </p:nvPr>
        </p:nvSpPr>
        <p:spPr>
          <a:ln/>
        </p:spPr>
        <p:txBody>
          <a:bodyPr/>
          <a:lstStyle>
            <a:lvl1pPr>
              <a:defRPr/>
            </a:lvl1pPr>
          </a:lstStyle>
          <a:p>
            <a:pPr>
              <a:defRPr/>
            </a:pPr>
            <a:endParaRPr lang="ru-RU" dirty="0">
              <a:solidFill>
                <a:srgbClr val="463634"/>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ru-RU" dirty="0">
              <a:solidFill>
                <a:srgbClr val="463634"/>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B273741E-AA97-4C29-AD19-750C3C280F92}" type="slidenum">
              <a:rPr lang="ru-RU">
                <a:solidFill>
                  <a:srgbClr val="463634"/>
                </a:solidFill>
              </a:rPr>
              <a:pPr>
                <a:defRPr/>
              </a:pPr>
              <a:t>‹#›</a:t>
            </a:fld>
            <a:endParaRPr lang="ru-RU" dirty="0">
              <a:solidFill>
                <a:srgbClr val="463634"/>
              </a:solidFill>
            </a:endParaRPr>
          </a:p>
        </p:txBody>
      </p:sp>
    </p:spTree>
    <p:extLst>
      <p:ext uri="{BB962C8B-B14F-4D97-AF65-F5344CB8AC3E}">
        <p14:creationId xmlns:p14="http://schemas.microsoft.com/office/powerpoint/2010/main" val="3980566797"/>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4C8E9984-DE4E-4A22-98A5-1A869509DDF8}" type="datetimeFigureOut">
              <a:rPr lang="ru-RU" smtClean="0">
                <a:solidFill>
                  <a:prstClr val="black">
                    <a:tint val="75000"/>
                  </a:prstClr>
                </a:solidFill>
              </a:rPr>
              <a:pPr/>
              <a:t>14.11.2014</a:t>
            </a:fld>
            <a:endParaRPr lang="ru-RU" dirty="0">
              <a:solidFill>
                <a:prstClr val="black">
                  <a:tint val="75000"/>
                </a:prstClr>
              </a:solidFill>
            </a:endParaRPr>
          </a:p>
        </p:txBody>
      </p:sp>
      <p:sp>
        <p:nvSpPr>
          <p:cNvPr id="6" name="Нижний колонтитул 5"/>
          <p:cNvSpPr>
            <a:spLocks noGrp="1"/>
          </p:cNvSpPr>
          <p:nvPr>
            <p:ph type="ftr" sz="quarter" idx="11"/>
          </p:nvPr>
        </p:nvSpPr>
        <p:spPr/>
        <p:txBody>
          <a:bodyPr/>
          <a:lstStyle/>
          <a:p>
            <a:endParaRPr lang="ru-RU" dirty="0">
              <a:solidFill>
                <a:prstClr val="black">
                  <a:tint val="75000"/>
                </a:prstClr>
              </a:solidFill>
            </a:endParaRPr>
          </a:p>
        </p:txBody>
      </p:sp>
      <p:sp>
        <p:nvSpPr>
          <p:cNvPr id="7" name="Номер слайда 6"/>
          <p:cNvSpPr>
            <a:spLocks noGrp="1"/>
          </p:cNvSpPr>
          <p:nvPr>
            <p:ph type="sldNum" sz="quarter" idx="12"/>
          </p:nvPr>
        </p:nvSpPr>
        <p:spPr/>
        <p:txBody>
          <a:bodyPr/>
          <a:lstStyle/>
          <a:p>
            <a:fld id="{F84DB833-AD6C-4852-A1B2-B04DB62BD923}" type="slidenum">
              <a:rPr lang="ru-RU" smtClean="0">
                <a:solidFill>
                  <a:prstClr val="black">
                    <a:tint val="75000"/>
                  </a:prstClr>
                </a:solidFill>
              </a:rPr>
              <a:pPr/>
              <a:t>‹#›</a:t>
            </a:fld>
            <a:endParaRPr lang="ru-RU" dirty="0">
              <a:solidFill>
                <a:prstClr val="black">
                  <a:tint val="75000"/>
                </a:prstClr>
              </a:solidFill>
            </a:endParaRPr>
          </a:p>
        </p:txBody>
      </p:sp>
    </p:spTree>
    <p:extLst>
      <p:ext uri="{BB962C8B-B14F-4D97-AF65-F5344CB8AC3E}">
        <p14:creationId xmlns:p14="http://schemas.microsoft.com/office/powerpoint/2010/main" val="60030670"/>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4C8E9984-DE4E-4A22-98A5-1A869509DDF8}" type="datetimeFigureOut">
              <a:rPr lang="ru-RU" smtClean="0">
                <a:solidFill>
                  <a:prstClr val="black">
                    <a:tint val="75000"/>
                  </a:prstClr>
                </a:solidFill>
              </a:rPr>
              <a:pPr/>
              <a:t>14.11.2014</a:t>
            </a:fld>
            <a:endParaRPr lang="ru-RU" dirty="0">
              <a:solidFill>
                <a:prstClr val="black">
                  <a:tint val="75000"/>
                </a:prstClr>
              </a:solidFill>
            </a:endParaRPr>
          </a:p>
        </p:txBody>
      </p:sp>
      <p:sp>
        <p:nvSpPr>
          <p:cNvPr id="8" name="Нижний колонтитул 7"/>
          <p:cNvSpPr>
            <a:spLocks noGrp="1"/>
          </p:cNvSpPr>
          <p:nvPr>
            <p:ph type="ftr" sz="quarter" idx="11"/>
          </p:nvPr>
        </p:nvSpPr>
        <p:spPr/>
        <p:txBody>
          <a:bodyPr/>
          <a:lstStyle/>
          <a:p>
            <a:endParaRPr lang="ru-RU" dirty="0">
              <a:solidFill>
                <a:prstClr val="black">
                  <a:tint val="75000"/>
                </a:prstClr>
              </a:solidFill>
            </a:endParaRPr>
          </a:p>
        </p:txBody>
      </p:sp>
      <p:sp>
        <p:nvSpPr>
          <p:cNvPr id="9" name="Номер слайда 8"/>
          <p:cNvSpPr>
            <a:spLocks noGrp="1"/>
          </p:cNvSpPr>
          <p:nvPr>
            <p:ph type="sldNum" sz="quarter" idx="12"/>
          </p:nvPr>
        </p:nvSpPr>
        <p:spPr/>
        <p:txBody>
          <a:bodyPr/>
          <a:lstStyle/>
          <a:p>
            <a:fld id="{F84DB833-AD6C-4852-A1B2-B04DB62BD923}" type="slidenum">
              <a:rPr lang="ru-RU" smtClean="0">
                <a:solidFill>
                  <a:prstClr val="black">
                    <a:tint val="75000"/>
                  </a:prstClr>
                </a:solidFill>
              </a:rPr>
              <a:pPr/>
              <a:t>‹#›</a:t>
            </a:fld>
            <a:endParaRPr lang="ru-RU" dirty="0">
              <a:solidFill>
                <a:prstClr val="black">
                  <a:tint val="75000"/>
                </a:prstClr>
              </a:solidFill>
            </a:endParaRPr>
          </a:p>
        </p:txBody>
      </p:sp>
    </p:spTree>
    <p:extLst>
      <p:ext uri="{BB962C8B-B14F-4D97-AF65-F5344CB8AC3E}">
        <p14:creationId xmlns:p14="http://schemas.microsoft.com/office/powerpoint/2010/main" val="1454866826"/>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4C8E9984-DE4E-4A22-98A5-1A869509DDF8}" type="datetimeFigureOut">
              <a:rPr lang="ru-RU" smtClean="0">
                <a:solidFill>
                  <a:prstClr val="black">
                    <a:tint val="75000"/>
                  </a:prstClr>
                </a:solidFill>
              </a:rPr>
              <a:pPr/>
              <a:t>14.11.2014</a:t>
            </a:fld>
            <a:endParaRPr lang="ru-RU" dirty="0">
              <a:solidFill>
                <a:prstClr val="black">
                  <a:tint val="75000"/>
                </a:prstClr>
              </a:solidFill>
            </a:endParaRPr>
          </a:p>
        </p:txBody>
      </p:sp>
      <p:sp>
        <p:nvSpPr>
          <p:cNvPr id="4" name="Нижний колонтитул 3"/>
          <p:cNvSpPr>
            <a:spLocks noGrp="1"/>
          </p:cNvSpPr>
          <p:nvPr>
            <p:ph type="ftr" sz="quarter" idx="11"/>
          </p:nvPr>
        </p:nvSpPr>
        <p:spPr/>
        <p:txBody>
          <a:bodyPr/>
          <a:lstStyle/>
          <a:p>
            <a:endParaRPr lang="ru-RU" dirty="0">
              <a:solidFill>
                <a:prstClr val="black">
                  <a:tint val="75000"/>
                </a:prstClr>
              </a:solidFill>
            </a:endParaRPr>
          </a:p>
        </p:txBody>
      </p:sp>
      <p:sp>
        <p:nvSpPr>
          <p:cNvPr id="5" name="Номер слайда 4"/>
          <p:cNvSpPr>
            <a:spLocks noGrp="1"/>
          </p:cNvSpPr>
          <p:nvPr>
            <p:ph type="sldNum" sz="quarter" idx="12"/>
          </p:nvPr>
        </p:nvSpPr>
        <p:spPr/>
        <p:txBody>
          <a:bodyPr/>
          <a:lstStyle/>
          <a:p>
            <a:fld id="{F84DB833-AD6C-4852-A1B2-B04DB62BD923}" type="slidenum">
              <a:rPr lang="ru-RU" smtClean="0">
                <a:solidFill>
                  <a:prstClr val="black">
                    <a:tint val="75000"/>
                  </a:prstClr>
                </a:solidFill>
              </a:rPr>
              <a:pPr/>
              <a:t>‹#›</a:t>
            </a:fld>
            <a:endParaRPr lang="ru-RU" dirty="0">
              <a:solidFill>
                <a:prstClr val="black">
                  <a:tint val="75000"/>
                </a:prstClr>
              </a:solidFill>
            </a:endParaRPr>
          </a:p>
        </p:txBody>
      </p:sp>
    </p:spTree>
    <p:extLst>
      <p:ext uri="{BB962C8B-B14F-4D97-AF65-F5344CB8AC3E}">
        <p14:creationId xmlns:p14="http://schemas.microsoft.com/office/powerpoint/2010/main" val="1822812731"/>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4C8E9984-DE4E-4A22-98A5-1A869509DDF8}" type="datetimeFigureOut">
              <a:rPr lang="ru-RU" smtClean="0">
                <a:solidFill>
                  <a:prstClr val="black">
                    <a:tint val="75000"/>
                  </a:prstClr>
                </a:solidFill>
              </a:rPr>
              <a:pPr/>
              <a:t>14.11.2014</a:t>
            </a:fld>
            <a:endParaRPr lang="ru-RU" dirty="0">
              <a:solidFill>
                <a:prstClr val="black">
                  <a:tint val="75000"/>
                </a:prstClr>
              </a:solidFill>
            </a:endParaRPr>
          </a:p>
        </p:txBody>
      </p:sp>
      <p:sp>
        <p:nvSpPr>
          <p:cNvPr id="3" name="Нижний колонтитул 2"/>
          <p:cNvSpPr>
            <a:spLocks noGrp="1"/>
          </p:cNvSpPr>
          <p:nvPr>
            <p:ph type="ftr" sz="quarter" idx="11"/>
          </p:nvPr>
        </p:nvSpPr>
        <p:spPr/>
        <p:txBody>
          <a:bodyPr/>
          <a:lstStyle/>
          <a:p>
            <a:endParaRPr lang="ru-RU" dirty="0">
              <a:solidFill>
                <a:prstClr val="black">
                  <a:tint val="75000"/>
                </a:prstClr>
              </a:solidFill>
            </a:endParaRPr>
          </a:p>
        </p:txBody>
      </p:sp>
      <p:sp>
        <p:nvSpPr>
          <p:cNvPr id="4" name="Номер слайда 3"/>
          <p:cNvSpPr>
            <a:spLocks noGrp="1"/>
          </p:cNvSpPr>
          <p:nvPr>
            <p:ph type="sldNum" sz="quarter" idx="12"/>
          </p:nvPr>
        </p:nvSpPr>
        <p:spPr/>
        <p:txBody>
          <a:bodyPr/>
          <a:lstStyle/>
          <a:p>
            <a:fld id="{F84DB833-AD6C-4852-A1B2-B04DB62BD923}" type="slidenum">
              <a:rPr lang="ru-RU" smtClean="0">
                <a:solidFill>
                  <a:prstClr val="black">
                    <a:tint val="75000"/>
                  </a:prstClr>
                </a:solidFill>
              </a:rPr>
              <a:pPr/>
              <a:t>‹#›</a:t>
            </a:fld>
            <a:endParaRPr lang="ru-RU" dirty="0">
              <a:solidFill>
                <a:prstClr val="black">
                  <a:tint val="75000"/>
                </a:prstClr>
              </a:solidFill>
            </a:endParaRPr>
          </a:p>
        </p:txBody>
      </p:sp>
    </p:spTree>
    <p:extLst>
      <p:ext uri="{BB962C8B-B14F-4D97-AF65-F5344CB8AC3E}">
        <p14:creationId xmlns:p14="http://schemas.microsoft.com/office/powerpoint/2010/main" val="3062408"/>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4C8E9984-DE4E-4A22-98A5-1A869509DDF8}" type="datetimeFigureOut">
              <a:rPr lang="ru-RU" smtClean="0">
                <a:solidFill>
                  <a:prstClr val="black">
                    <a:tint val="75000"/>
                  </a:prstClr>
                </a:solidFill>
              </a:rPr>
              <a:pPr/>
              <a:t>14.11.2014</a:t>
            </a:fld>
            <a:endParaRPr lang="ru-RU" dirty="0">
              <a:solidFill>
                <a:prstClr val="black">
                  <a:tint val="75000"/>
                </a:prstClr>
              </a:solidFill>
            </a:endParaRPr>
          </a:p>
        </p:txBody>
      </p:sp>
      <p:sp>
        <p:nvSpPr>
          <p:cNvPr id="6" name="Нижний колонтитул 5"/>
          <p:cNvSpPr>
            <a:spLocks noGrp="1"/>
          </p:cNvSpPr>
          <p:nvPr>
            <p:ph type="ftr" sz="quarter" idx="11"/>
          </p:nvPr>
        </p:nvSpPr>
        <p:spPr/>
        <p:txBody>
          <a:bodyPr/>
          <a:lstStyle/>
          <a:p>
            <a:endParaRPr lang="ru-RU" dirty="0">
              <a:solidFill>
                <a:prstClr val="black">
                  <a:tint val="75000"/>
                </a:prstClr>
              </a:solidFill>
            </a:endParaRPr>
          </a:p>
        </p:txBody>
      </p:sp>
      <p:sp>
        <p:nvSpPr>
          <p:cNvPr id="7" name="Номер слайда 6"/>
          <p:cNvSpPr>
            <a:spLocks noGrp="1"/>
          </p:cNvSpPr>
          <p:nvPr>
            <p:ph type="sldNum" sz="quarter" idx="12"/>
          </p:nvPr>
        </p:nvSpPr>
        <p:spPr/>
        <p:txBody>
          <a:bodyPr/>
          <a:lstStyle/>
          <a:p>
            <a:fld id="{F84DB833-AD6C-4852-A1B2-B04DB62BD923}" type="slidenum">
              <a:rPr lang="ru-RU" smtClean="0">
                <a:solidFill>
                  <a:prstClr val="black">
                    <a:tint val="75000"/>
                  </a:prstClr>
                </a:solidFill>
              </a:rPr>
              <a:pPr/>
              <a:t>‹#›</a:t>
            </a:fld>
            <a:endParaRPr lang="ru-RU" dirty="0">
              <a:solidFill>
                <a:prstClr val="black">
                  <a:tint val="75000"/>
                </a:prstClr>
              </a:solidFill>
            </a:endParaRPr>
          </a:p>
        </p:txBody>
      </p:sp>
    </p:spTree>
    <p:extLst>
      <p:ext uri="{BB962C8B-B14F-4D97-AF65-F5344CB8AC3E}">
        <p14:creationId xmlns:p14="http://schemas.microsoft.com/office/powerpoint/2010/main" val="234561194"/>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dirty="0"/>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4C8E9984-DE4E-4A22-98A5-1A869509DDF8}" type="datetimeFigureOut">
              <a:rPr lang="ru-RU" smtClean="0">
                <a:solidFill>
                  <a:prstClr val="black">
                    <a:tint val="75000"/>
                  </a:prstClr>
                </a:solidFill>
              </a:rPr>
              <a:pPr/>
              <a:t>14.11.2014</a:t>
            </a:fld>
            <a:endParaRPr lang="ru-RU" dirty="0">
              <a:solidFill>
                <a:prstClr val="black">
                  <a:tint val="75000"/>
                </a:prstClr>
              </a:solidFill>
            </a:endParaRPr>
          </a:p>
        </p:txBody>
      </p:sp>
      <p:sp>
        <p:nvSpPr>
          <p:cNvPr id="6" name="Нижний колонтитул 5"/>
          <p:cNvSpPr>
            <a:spLocks noGrp="1"/>
          </p:cNvSpPr>
          <p:nvPr>
            <p:ph type="ftr" sz="quarter" idx="11"/>
          </p:nvPr>
        </p:nvSpPr>
        <p:spPr/>
        <p:txBody>
          <a:bodyPr/>
          <a:lstStyle/>
          <a:p>
            <a:endParaRPr lang="ru-RU" dirty="0">
              <a:solidFill>
                <a:prstClr val="black">
                  <a:tint val="75000"/>
                </a:prstClr>
              </a:solidFill>
            </a:endParaRPr>
          </a:p>
        </p:txBody>
      </p:sp>
      <p:sp>
        <p:nvSpPr>
          <p:cNvPr id="7" name="Номер слайда 6"/>
          <p:cNvSpPr>
            <a:spLocks noGrp="1"/>
          </p:cNvSpPr>
          <p:nvPr>
            <p:ph type="sldNum" sz="quarter" idx="12"/>
          </p:nvPr>
        </p:nvSpPr>
        <p:spPr/>
        <p:txBody>
          <a:bodyPr/>
          <a:lstStyle/>
          <a:p>
            <a:fld id="{F84DB833-AD6C-4852-A1B2-B04DB62BD923}" type="slidenum">
              <a:rPr lang="ru-RU" smtClean="0">
                <a:solidFill>
                  <a:prstClr val="black">
                    <a:tint val="75000"/>
                  </a:prstClr>
                </a:solidFill>
              </a:rPr>
              <a:pPr/>
              <a:t>‹#›</a:t>
            </a:fld>
            <a:endParaRPr lang="ru-RU" dirty="0">
              <a:solidFill>
                <a:prstClr val="black">
                  <a:tint val="75000"/>
                </a:prstClr>
              </a:solidFill>
            </a:endParaRPr>
          </a:p>
        </p:txBody>
      </p:sp>
    </p:spTree>
    <p:extLst>
      <p:ext uri="{BB962C8B-B14F-4D97-AF65-F5344CB8AC3E}">
        <p14:creationId xmlns:p14="http://schemas.microsoft.com/office/powerpoint/2010/main" val="2621109521"/>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4C8E9984-DE4E-4A22-98A5-1A869509DDF8}" type="datetimeFigureOut">
              <a:rPr lang="ru-RU" smtClean="0">
                <a:solidFill>
                  <a:prstClr val="black">
                    <a:tint val="75000"/>
                  </a:prstClr>
                </a:solidFill>
              </a:rPr>
              <a:pPr/>
              <a:t>14.11.2014</a:t>
            </a:fld>
            <a:endParaRPr lang="ru-RU" dirty="0">
              <a:solidFill>
                <a:prstClr val="black">
                  <a:tint val="75000"/>
                </a:prstClr>
              </a:solidFill>
            </a:endParaRPr>
          </a:p>
        </p:txBody>
      </p:sp>
      <p:sp>
        <p:nvSpPr>
          <p:cNvPr id="5" name="Нижний колонтитул 4"/>
          <p:cNvSpPr>
            <a:spLocks noGrp="1"/>
          </p:cNvSpPr>
          <p:nvPr>
            <p:ph type="ftr" sz="quarter" idx="11"/>
          </p:nvPr>
        </p:nvSpPr>
        <p:spPr/>
        <p:txBody>
          <a:bodyPr/>
          <a:lstStyle/>
          <a:p>
            <a:endParaRPr lang="ru-RU" dirty="0">
              <a:solidFill>
                <a:prstClr val="black">
                  <a:tint val="75000"/>
                </a:prstClr>
              </a:solidFill>
            </a:endParaRPr>
          </a:p>
        </p:txBody>
      </p:sp>
      <p:sp>
        <p:nvSpPr>
          <p:cNvPr id="6" name="Номер слайда 5"/>
          <p:cNvSpPr>
            <a:spLocks noGrp="1"/>
          </p:cNvSpPr>
          <p:nvPr>
            <p:ph type="sldNum" sz="quarter" idx="12"/>
          </p:nvPr>
        </p:nvSpPr>
        <p:spPr/>
        <p:txBody>
          <a:bodyPr/>
          <a:lstStyle/>
          <a:p>
            <a:fld id="{F84DB833-AD6C-4852-A1B2-B04DB62BD923}" type="slidenum">
              <a:rPr lang="ru-RU" smtClean="0">
                <a:solidFill>
                  <a:prstClr val="black">
                    <a:tint val="75000"/>
                  </a:prstClr>
                </a:solidFill>
              </a:rPr>
              <a:pPr/>
              <a:t>‹#›</a:t>
            </a:fld>
            <a:endParaRPr lang="ru-RU" dirty="0">
              <a:solidFill>
                <a:prstClr val="black">
                  <a:tint val="75000"/>
                </a:prstClr>
              </a:solidFill>
            </a:endParaRPr>
          </a:p>
        </p:txBody>
      </p:sp>
    </p:spTree>
    <p:extLst>
      <p:ext uri="{BB962C8B-B14F-4D97-AF65-F5344CB8AC3E}">
        <p14:creationId xmlns:p14="http://schemas.microsoft.com/office/powerpoint/2010/main" val="2398376041"/>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4C8E9984-DE4E-4A22-98A5-1A869509DDF8}" type="datetimeFigureOut">
              <a:rPr lang="ru-RU" smtClean="0">
                <a:solidFill>
                  <a:prstClr val="black">
                    <a:tint val="75000"/>
                  </a:prstClr>
                </a:solidFill>
              </a:rPr>
              <a:pPr/>
              <a:t>14.11.2014</a:t>
            </a:fld>
            <a:endParaRPr lang="ru-RU" dirty="0">
              <a:solidFill>
                <a:prstClr val="black">
                  <a:tint val="75000"/>
                </a:prstClr>
              </a:solidFill>
            </a:endParaRPr>
          </a:p>
        </p:txBody>
      </p:sp>
      <p:sp>
        <p:nvSpPr>
          <p:cNvPr id="5" name="Нижний колонтитул 4"/>
          <p:cNvSpPr>
            <a:spLocks noGrp="1"/>
          </p:cNvSpPr>
          <p:nvPr>
            <p:ph type="ftr" sz="quarter" idx="11"/>
          </p:nvPr>
        </p:nvSpPr>
        <p:spPr/>
        <p:txBody>
          <a:bodyPr/>
          <a:lstStyle/>
          <a:p>
            <a:endParaRPr lang="ru-RU" dirty="0">
              <a:solidFill>
                <a:prstClr val="black">
                  <a:tint val="75000"/>
                </a:prstClr>
              </a:solidFill>
            </a:endParaRPr>
          </a:p>
        </p:txBody>
      </p:sp>
      <p:sp>
        <p:nvSpPr>
          <p:cNvPr id="6" name="Номер слайда 5"/>
          <p:cNvSpPr>
            <a:spLocks noGrp="1"/>
          </p:cNvSpPr>
          <p:nvPr>
            <p:ph type="sldNum" sz="quarter" idx="12"/>
          </p:nvPr>
        </p:nvSpPr>
        <p:spPr/>
        <p:txBody>
          <a:bodyPr/>
          <a:lstStyle/>
          <a:p>
            <a:fld id="{F84DB833-AD6C-4852-A1B2-B04DB62BD923}" type="slidenum">
              <a:rPr lang="ru-RU" smtClean="0">
                <a:solidFill>
                  <a:prstClr val="black">
                    <a:tint val="75000"/>
                  </a:prstClr>
                </a:solidFill>
              </a:rPr>
              <a:pPr/>
              <a:t>‹#›</a:t>
            </a:fld>
            <a:endParaRPr lang="ru-RU" dirty="0">
              <a:solidFill>
                <a:prstClr val="black">
                  <a:tint val="75000"/>
                </a:prstClr>
              </a:solidFill>
            </a:endParaRPr>
          </a:p>
        </p:txBody>
      </p:sp>
    </p:spTree>
    <p:extLst>
      <p:ext uri="{BB962C8B-B14F-4D97-AF65-F5344CB8AC3E}">
        <p14:creationId xmlns:p14="http://schemas.microsoft.com/office/powerpoint/2010/main" val="1391568540"/>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4C8E9984-DE4E-4A22-98A5-1A869509DDF8}" type="datetimeFigureOut">
              <a:rPr lang="ru-RU" smtClean="0">
                <a:solidFill>
                  <a:prstClr val="black">
                    <a:tint val="75000"/>
                  </a:prstClr>
                </a:solidFill>
              </a:rPr>
              <a:pPr/>
              <a:t>14.11.2014</a:t>
            </a:fld>
            <a:endParaRPr lang="ru-RU" dirty="0">
              <a:solidFill>
                <a:prstClr val="black">
                  <a:tint val="75000"/>
                </a:prstClr>
              </a:solidFill>
            </a:endParaRPr>
          </a:p>
        </p:txBody>
      </p:sp>
      <p:sp>
        <p:nvSpPr>
          <p:cNvPr id="5" name="Нижний колонтитул 4"/>
          <p:cNvSpPr>
            <a:spLocks noGrp="1"/>
          </p:cNvSpPr>
          <p:nvPr>
            <p:ph type="ftr" sz="quarter" idx="11"/>
          </p:nvPr>
        </p:nvSpPr>
        <p:spPr/>
        <p:txBody>
          <a:bodyPr/>
          <a:lstStyle/>
          <a:p>
            <a:endParaRPr lang="ru-RU" dirty="0">
              <a:solidFill>
                <a:prstClr val="black">
                  <a:tint val="75000"/>
                </a:prstClr>
              </a:solidFill>
            </a:endParaRPr>
          </a:p>
        </p:txBody>
      </p:sp>
      <p:sp>
        <p:nvSpPr>
          <p:cNvPr id="6" name="Номер слайда 5"/>
          <p:cNvSpPr>
            <a:spLocks noGrp="1"/>
          </p:cNvSpPr>
          <p:nvPr>
            <p:ph type="sldNum" sz="quarter" idx="12"/>
          </p:nvPr>
        </p:nvSpPr>
        <p:spPr/>
        <p:txBody>
          <a:bodyPr/>
          <a:lstStyle/>
          <a:p>
            <a:fld id="{F84DB833-AD6C-4852-A1B2-B04DB62BD923}" type="slidenum">
              <a:rPr lang="ru-RU" smtClean="0">
                <a:solidFill>
                  <a:prstClr val="black">
                    <a:tint val="75000"/>
                  </a:prstClr>
                </a:solidFill>
              </a:rPr>
              <a:pPr/>
              <a:t>‹#›</a:t>
            </a:fld>
            <a:endParaRPr lang="ru-RU" dirty="0">
              <a:solidFill>
                <a:prstClr val="black">
                  <a:tint val="75000"/>
                </a:prstClr>
              </a:solidFill>
            </a:endParaRPr>
          </a:p>
        </p:txBody>
      </p:sp>
    </p:spTree>
    <p:extLst>
      <p:ext uri="{BB962C8B-B14F-4D97-AF65-F5344CB8AC3E}">
        <p14:creationId xmlns:p14="http://schemas.microsoft.com/office/powerpoint/2010/main" val="334950864"/>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4C8E9984-DE4E-4A22-98A5-1A869509DDF8}" type="datetimeFigureOut">
              <a:rPr lang="ru-RU" smtClean="0">
                <a:solidFill>
                  <a:prstClr val="black">
                    <a:tint val="75000"/>
                  </a:prstClr>
                </a:solidFill>
              </a:rPr>
              <a:pPr/>
              <a:t>14.11.2014</a:t>
            </a:fld>
            <a:endParaRPr lang="ru-RU" dirty="0">
              <a:solidFill>
                <a:prstClr val="black">
                  <a:tint val="75000"/>
                </a:prstClr>
              </a:solidFill>
            </a:endParaRPr>
          </a:p>
        </p:txBody>
      </p:sp>
      <p:sp>
        <p:nvSpPr>
          <p:cNvPr id="5" name="Нижний колонтитул 4"/>
          <p:cNvSpPr>
            <a:spLocks noGrp="1"/>
          </p:cNvSpPr>
          <p:nvPr>
            <p:ph type="ftr" sz="quarter" idx="11"/>
          </p:nvPr>
        </p:nvSpPr>
        <p:spPr/>
        <p:txBody>
          <a:bodyPr/>
          <a:lstStyle/>
          <a:p>
            <a:endParaRPr lang="ru-RU" dirty="0">
              <a:solidFill>
                <a:prstClr val="black">
                  <a:tint val="75000"/>
                </a:prstClr>
              </a:solidFill>
            </a:endParaRPr>
          </a:p>
        </p:txBody>
      </p:sp>
      <p:sp>
        <p:nvSpPr>
          <p:cNvPr id="6" name="Номер слайда 5"/>
          <p:cNvSpPr>
            <a:spLocks noGrp="1"/>
          </p:cNvSpPr>
          <p:nvPr>
            <p:ph type="sldNum" sz="quarter" idx="12"/>
          </p:nvPr>
        </p:nvSpPr>
        <p:spPr/>
        <p:txBody>
          <a:bodyPr/>
          <a:lstStyle/>
          <a:p>
            <a:fld id="{F84DB833-AD6C-4852-A1B2-B04DB62BD923}" type="slidenum">
              <a:rPr lang="ru-RU" smtClean="0">
                <a:solidFill>
                  <a:prstClr val="black">
                    <a:tint val="75000"/>
                  </a:prstClr>
                </a:solidFill>
              </a:rPr>
              <a:pPr/>
              <a:t>‹#›</a:t>
            </a:fld>
            <a:endParaRPr lang="ru-RU" dirty="0">
              <a:solidFill>
                <a:prstClr val="black">
                  <a:tint val="75000"/>
                </a:prstClr>
              </a:solidFill>
            </a:endParaRPr>
          </a:p>
        </p:txBody>
      </p:sp>
    </p:spTree>
    <p:extLst>
      <p:ext uri="{BB962C8B-B14F-4D97-AF65-F5344CB8AC3E}">
        <p14:creationId xmlns:p14="http://schemas.microsoft.com/office/powerpoint/2010/main" val="361149286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ru-RU" dirty="0">
              <a:solidFill>
                <a:srgbClr val="463634"/>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ru-RU" dirty="0">
              <a:solidFill>
                <a:srgbClr val="463634"/>
              </a:solidFill>
            </a:endParaRPr>
          </a:p>
        </p:txBody>
      </p:sp>
      <p:sp>
        <p:nvSpPr>
          <p:cNvPr id="4" name="Rectangle 6"/>
          <p:cNvSpPr>
            <a:spLocks noGrp="1" noChangeArrowheads="1"/>
          </p:cNvSpPr>
          <p:nvPr>
            <p:ph type="sldNum" sz="quarter" idx="12"/>
          </p:nvPr>
        </p:nvSpPr>
        <p:spPr>
          <a:ln/>
        </p:spPr>
        <p:txBody>
          <a:bodyPr/>
          <a:lstStyle>
            <a:lvl1pPr>
              <a:defRPr/>
            </a:lvl1pPr>
          </a:lstStyle>
          <a:p>
            <a:pPr>
              <a:defRPr/>
            </a:pPr>
            <a:fld id="{BBAF76ED-C57E-4494-8AEF-C0D950662E8B}" type="slidenum">
              <a:rPr lang="ru-RU">
                <a:solidFill>
                  <a:srgbClr val="463634"/>
                </a:solidFill>
              </a:rPr>
              <a:pPr>
                <a:defRPr/>
              </a:pPr>
              <a:t>‹#›</a:t>
            </a:fld>
            <a:endParaRPr lang="ru-RU" dirty="0">
              <a:solidFill>
                <a:srgbClr val="463634"/>
              </a:solidFill>
            </a:endParaRPr>
          </a:p>
        </p:txBody>
      </p:sp>
    </p:spTree>
    <p:extLst>
      <p:ext uri="{BB962C8B-B14F-4D97-AF65-F5344CB8AC3E}">
        <p14:creationId xmlns:p14="http://schemas.microsoft.com/office/powerpoint/2010/main" val="208652824"/>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4C8E9984-DE4E-4A22-98A5-1A869509DDF8}" type="datetimeFigureOut">
              <a:rPr lang="ru-RU" smtClean="0">
                <a:solidFill>
                  <a:prstClr val="black">
                    <a:tint val="75000"/>
                  </a:prstClr>
                </a:solidFill>
              </a:rPr>
              <a:pPr/>
              <a:t>14.11.2014</a:t>
            </a:fld>
            <a:endParaRPr lang="ru-RU" dirty="0">
              <a:solidFill>
                <a:prstClr val="black">
                  <a:tint val="75000"/>
                </a:prstClr>
              </a:solidFill>
            </a:endParaRPr>
          </a:p>
        </p:txBody>
      </p:sp>
      <p:sp>
        <p:nvSpPr>
          <p:cNvPr id="5" name="Нижний колонтитул 4"/>
          <p:cNvSpPr>
            <a:spLocks noGrp="1"/>
          </p:cNvSpPr>
          <p:nvPr>
            <p:ph type="ftr" sz="quarter" idx="11"/>
          </p:nvPr>
        </p:nvSpPr>
        <p:spPr/>
        <p:txBody>
          <a:bodyPr/>
          <a:lstStyle/>
          <a:p>
            <a:endParaRPr lang="ru-RU" dirty="0">
              <a:solidFill>
                <a:prstClr val="black">
                  <a:tint val="75000"/>
                </a:prstClr>
              </a:solidFill>
            </a:endParaRPr>
          </a:p>
        </p:txBody>
      </p:sp>
      <p:sp>
        <p:nvSpPr>
          <p:cNvPr id="6" name="Номер слайда 5"/>
          <p:cNvSpPr>
            <a:spLocks noGrp="1"/>
          </p:cNvSpPr>
          <p:nvPr>
            <p:ph type="sldNum" sz="quarter" idx="12"/>
          </p:nvPr>
        </p:nvSpPr>
        <p:spPr/>
        <p:txBody>
          <a:bodyPr/>
          <a:lstStyle/>
          <a:p>
            <a:fld id="{F84DB833-AD6C-4852-A1B2-B04DB62BD923}" type="slidenum">
              <a:rPr lang="ru-RU" smtClean="0">
                <a:solidFill>
                  <a:prstClr val="black">
                    <a:tint val="75000"/>
                  </a:prstClr>
                </a:solidFill>
              </a:rPr>
              <a:pPr/>
              <a:t>‹#›</a:t>
            </a:fld>
            <a:endParaRPr lang="ru-RU" dirty="0">
              <a:solidFill>
                <a:prstClr val="black">
                  <a:tint val="75000"/>
                </a:prstClr>
              </a:solidFill>
            </a:endParaRPr>
          </a:p>
        </p:txBody>
      </p:sp>
    </p:spTree>
    <p:extLst>
      <p:ext uri="{BB962C8B-B14F-4D97-AF65-F5344CB8AC3E}">
        <p14:creationId xmlns:p14="http://schemas.microsoft.com/office/powerpoint/2010/main" val="1345134561"/>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4C8E9984-DE4E-4A22-98A5-1A869509DDF8}" type="datetimeFigureOut">
              <a:rPr lang="ru-RU" smtClean="0">
                <a:solidFill>
                  <a:prstClr val="black">
                    <a:tint val="75000"/>
                  </a:prstClr>
                </a:solidFill>
              </a:rPr>
              <a:pPr/>
              <a:t>14.11.2014</a:t>
            </a:fld>
            <a:endParaRPr lang="ru-RU" dirty="0">
              <a:solidFill>
                <a:prstClr val="black">
                  <a:tint val="75000"/>
                </a:prstClr>
              </a:solidFill>
            </a:endParaRPr>
          </a:p>
        </p:txBody>
      </p:sp>
      <p:sp>
        <p:nvSpPr>
          <p:cNvPr id="6" name="Нижний колонтитул 5"/>
          <p:cNvSpPr>
            <a:spLocks noGrp="1"/>
          </p:cNvSpPr>
          <p:nvPr>
            <p:ph type="ftr" sz="quarter" idx="11"/>
          </p:nvPr>
        </p:nvSpPr>
        <p:spPr/>
        <p:txBody>
          <a:bodyPr/>
          <a:lstStyle/>
          <a:p>
            <a:endParaRPr lang="ru-RU" dirty="0">
              <a:solidFill>
                <a:prstClr val="black">
                  <a:tint val="75000"/>
                </a:prstClr>
              </a:solidFill>
            </a:endParaRPr>
          </a:p>
        </p:txBody>
      </p:sp>
      <p:sp>
        <p:nvSpPr>
          <p:cNvPr id="7" name="Номер слайда 6"/>
          <p:cNvSpPr>
            <a:spLocks noGrp="1"/>
          </p:cNvSpPr>
          <p:nvPr>
            <p:ph type="sldNum" sz="quarter" idx="12"/>
          </p:nvPr>
        </p:nvSpPr>
        <p:spPr/>
        <p:txBody>
          <a:bodyPr/>
          <a:lstStyle/>
          <a:p>
            <a:fld id="{F84DB833-AD6C-4852-A1B2-B04DB62BD923}" type="slidenum">
              <a:rPr lang="ru-RU" smtClean="0">
                <a:solidFill>
                  <a:prstClr val="black">
                    <a:tint val="75000"/>
                  </a:prstClr>
                </a:solidFill>
              </a:rPr>
              <a:pPr/>
              <a:t>‹#›</a:t>
            </a:fld>
            <a:endParaRPr lang="ru-RU" dirty="0">
              <a:solidFill>
                <a:prstClr val="black">
                  <a:tint val="75000"/>
                </a:prstClr>
              </a:solidFill>
            </a:endParaRPr>
          </a:p>
        </p:txBody>
      </p:sp>
    </p:spTree>
    <p:extLst>
      <p:ext uri="{BB962C8B-B14F-4D97-AF65-F5344CB8AC3E}">
        <p14:creationId xmlns:p14="http://schemas.microsoft.com/office/powerpoint/2010/main" val="2518215461"/>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4C8E9984-DE4E-4A22-98A5-1A869509DDF8}" type="datetimeFigureOut">
              <a:rPr lang="ru-RU" smtClean="0">
                <a:solidFill>
                  <a:prstClr val="black">
                    <a:tint val="75000"/>
                  </a:prstClr>
                </a:solidFill>
              </a:rPr>
              <a:pPr/>
              <a:t>14.11.2014</a:t>
            </a:fld>
            <a:endParaRPr lang="ru-RU" dirty="0">
              <a:solidFill>
                <a:prstClr val="black">
                  <a:tint val="75000"/>
                </a:prstClr>
              </a:solidFill>
            </a:endParaRPr>
          </a:p>
        </p:txBody>
      </p:sp>
      <p:sp>
        <p:nvSpPr>
          <p:cNvPr id="8" name="Нижний колонтитул 7"/>
          <p:cNvSpPr>
            <a:spLocks noGrp="1"/>
          </p:cNvSpPr>
          <p:nvPr>
            <p:ph type="ftr" sz="quarter" idx="11"/>
          </p:nvPr>
        </p:nvSpPr>
        <p:spPr/>
        <p:txBody>
          <a:bodyPr/>
          <a:lstStyle/>
          <a:p>
            <a:endParaRPr lang="ru-RU" dirty="0">
              <a:solidFill>
                <a:prstClr val="black">
                  <a:tint val="75000"/>
                </a:prstClr>
              </a:solidFill>
            </a:endParaRPr>
          </a:p>
        </p:txBody>
      </p:sp>
      <p:sp>
        <p:nvSpPr>
          <p:cNvPr id="9" name="Номер слайда 8"/>
          <p:cNvSpPr>
            <a:spLocks noGrp="1"/>
          </p:cNvSpPr>
          <p:nvPr>
            <p:ph type="sldNum" sz="quarter" idx="12"/>
          </p:nvPr>
        </p:nvSpPr>
        <p:spPr/>
        <p:txBody>
          <a:bodyPr/>
          <a:lstStyle/>
          <a:p>
            <a:fld id="{F84DB833-AD6C-4852-A1B2-B04DB62BD923}" type="slidenum">
              <a:rPr lang="ru-RU" smtClean="0">
                <a:solidFill>
                  <a:prstClr val="black">
                    <a:tint val="75000"/>
                  </a:prstClr>
                </a:solidFill>
              </a:rPr>
              <a:pPr/>
              <a:t>‹#›</a:t>
            </a:fld>
            <a:endParaRPr lang="ru-RU" dirty="0">
              <a:solidFill>
                <a:prstClr val="black">
                  <a:tint val="75000"/>
                </a:prstClr>
              </a:solidFill>
            </a:endParaRPr>
          </a:p>
        </p:txBody>
      </p:sp>
    </p:spTree>
    <p:extLst>
      <p:ext uri="{BB962C8B-B14F-4D97-AF65-F5344CB8AC3E}">
        <p14:creationId xmlns:p14="http://schemas.microsoft.com/office/powerpoint/2010/main" val="627257496"/>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4C8E9984-DE4E-4A22-98A5-1A869509DDF8}" type="datetimeFigureOut">
              <a:rPr lang="ru-RU" smtClean="0">
                <a:solidFill>
                  <a:prstClr val="black">
                    <a:tint val="75000"/>
                  </a:prstClr>
                </a:solidFill>
              </a:rPr>
              <a:pPr/>
              <a:t>14.11.2014</a:t>
            </a:fld>
            <a:endParaRPr lang="ru-RU" dirty="0">
              <a:solidFill>
                <a:prstClr val="black">
                  <a:tint val="75000"/>
                </a:prstClr>
              </a:solidFill>
            </a:endParaRPr>
          </a:p>
        </p:txBody>
      </p:sp>
      <p:sp>
        <p:nvSpPr>
          <p:cNvPr id="4" name="Нижний колонтитул 3"/>
          <p:cNvSpPr>
            <a:spLocks noGrp="1"/>
          </p:cNvSpPr>
          <p:nvPr>
            <p:ph type="ftr" sz="quarter" idx="11"/>
          </p:nvPr>
        </p:nvSpPr>
        <p:spPr/>
        <p:txBody>
          <a:bodyPr/>
          <a:lstStyle/>
          <a:p>
            <a:endParaRPr lang="ru-RU" dirty="0">
              <a:solidFill>
                <a:prstClr val="black">
                  <a:tint val="75000"/>
                </a:prstClr>
              </a:solidFill>
            </a:endParaRPr>
          </a:p>
        </p:txBody>
      </p:sp>
      <p:sp>
        <p:nvSpPr>
          <p:cNvPr id="5" name="Номер слайда 4"/>
          <p:cNvSpPr>
            <a:spLocks noGrp="1"/>
          </p:cNvSpPr>
          <p:nvPr>
            <p:ph type="sldNum" sz="quarter" idx="12"/>
          </p:nvPr>
        </p:nvSpPr>
        <p:spPr/>
        <p:txBody>
          <a:bodyPr/>
          <a:lstStyle/>
          <a:p>
            <a:fld id="{F84DB833-AD6C-4852-A1B2-B04DB62BD923}" type="slidenum">
              <a:rPr lang="ru-RU" smtClean="0">
                <a:solidFill>
                  <a:prstClr val="black">
                    <a:tint val="75000"/>
                  </a:prstClr>
                </a:solidFill>
              </a:rPr>
              <a:pPr/>
              <a:t>‹#›</a:t>
            </a:fld>
            <a:endParaRPr lang="ru-RU" dirty="0">
              <a:solidFill>
                <a:prstClr val="black">
                  <a:tint val="75000"/>
                </a:prstClr>
              </a:solidFill>
            </a:endParaRPr>
          </a:p>
        </p:txBody>
      </p:sp>
    </p:spTree>
    <p:extLst>
      <p:ext uri="{BB962C8B-B14F-4D97-AF65-F5344CB8AC3E}">
        <p14:creationId xmlns:p14="http://schemas.microsoft.com/office/powerpoint/2010/main" val="13876555"/>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4C8E9984-DE4E-4A22-98A5-1A869509DDF8}" type="datetimeFigureOut">
              <a:rPr lang="ru-RU" smtClean="0">
                <a:solidFill>
                  <a:prstClr val="black">
                    <a:tint val="75000"/>
                  </a:prstClr>
                </a:solidFill>
              </a:rPr>
              <a:pPr/>
              <a:t>14.11.2014</a:t>
            </a:fld>
            <a:endParaRPr lang="ru-RU" dirty="0">
              <a:solidFill>
                <a:prstClr val="black">
                  <a:tint val="75000"/>
                </a:prstClr>
              </a:solidFill>
            </a:endParaRPr>
          </a:p>
        </p:txBody>
      </p:sp>
      <p:sp>
        <p:nvSpPr>
          <p:cNvPr id="3" name="Нижний колонтитул 2"/>
          <p:cNvSpPr>
            <a:spLocks noGrp="1"/>
          </p:cNvSpPr>
          <p:nvPr>
            <p:ph type="ftr" sz="quarter" idx="11"/>
          </p:nvPr>
        </p:nvSpPr>
        <p:spPr/>
        <p:txBody>
          <a:bodyPr/>
          <a:lstStyle/>
          <a:p>
            <a:endParaRPr lang="ru-RU" dirty="0">
              <a:solidFill>
                <a:prstClr val="black">
                  <a:tint val="75000"/>
                </a:prstClr>
              </a:solidFill>
            </a:endParaRPr>
          </a:p>
        </p:txBody>
      </p:sp>
      <p:sp>
        <p:nvSpPr>
          <p:cNvPr id="4" name="Номер слайда 3"/>
          <p:cNvSpPr>
            <a:spLocks noGrp="1"/>
          </p:cNvSpPr>
          <p:nvPr>
            <p:ph type="sldNum" sz="quarter" idx="12"/>
          </p:nvPr>
        </p:nvSpPr>
        <p:spPr/>
        <p:txBody>
          <a:bodyPr/>
          <a:lstStyle/>
          <a:p>
            <a:fld id="{F84DB833-AD6C-4852-A1B2-B04DB62BD923}" type="slidenum">
              <a:rPr lang="ru-RU" smtClean="0">
                <a:solidFill>
                  <a:prstClr val="black">
                    <a:tint val="75000"/>
                  </a:prstClr>
                </a:solidFill>
              </a:rPr>
              <a:pPr/>
              <a:t>‹#›</a:t>
            </a:fld>
            <a:endParaRPr lang="ru-RU" dirty="0">
              <a:solidFill>
                <a:prstClr val="black">
                  <a:tint val="75000"/>
                </a:prstClr>
              </a:solidFill>
            </a:endParaRPr>
          </a:p>
        </p:txBody>
      </p:sp>
    </p:spTree>
    <p:extLst>
      <p:ext uri="{BB962C8B-B14F-4D97-AF65-F5344CB8AC3E}">
        <p14:creationId xmlns:p14="http://schemas.microsoft.com/office/powerpoint/2010/main" val="485035647"/>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4C8E9984-DE4E-4A22-98A5-1A869509DDF8}" type="datetimeFigureOut">
              <a:rPr lang="ru-RU" smtClean="0">
                <a:solidFill>
                  <a:prstClr val="black">
                    <a:tint val="75000"/>
                  </a:prstClr>
                </a:solidFill>
              </a:rPr>
              <a:pPr/>
              <a:t>14.11.2014</a:t>
            </a:fld>
            <a:endParaRPr lang="ru-RU" dirty="0">
              <a:solidFill>
                <a:prstClr val="black">
                  <a:tint val="75000"/>
                </a:prstClr>
              </a:solidFill>
            </a:endParaRPr>
          </a:p>
        </p:txBody>
      </p:sp>
      <p:sp>
        <p:nvSpPr>
          <p:cNvPr id="6" name="Нижний колонтитул 5"/>
          <p:cNvSpPr>
            <a:spLocks noGrp="1"/>
          </p:cNvSpPr>
          <p:nvPr>
            <p:ph type="ftr" sz="quarter" idx="11"/>
          </p:nvPr>
        </p:nvSpPr>
        <p:spPr/>
        <p:txBody>
          <a:bodyPr/>
          <a:lstStyle/>
          <a:p>
            <a:endParaRPr lang="ru-RU" dirty="0">
              <a:solidFill>
                <a:prstClr val="black">
                  <a:tint val="75000"/>
                </a:prstClr>
              </a:solidFill>
            </a:endParaRPr>
          </a:p>
        </p:txBody>
      </p:sp>
      <p:sp>
        <p:nvSpPr>
          <p:cNvPr id="7" name="Номер слайда 6"/>
          <p:cNvSpPr>
            <a:spLocks noGrp="1"/>
          </p:cNvSpPr>
          <p:nvPr>
            <p:ph type="sldNum" sz="quarter" idx="12"/>
          </p:nvPr>
        </p:nvSpPr>
        <p:spPr/>
        <p:txBody>
          <a:bodyPr/>
          <a:lstStyle/>
          <a:p>
            <a:fld id="{F84DB833-AD6C-4852-A1B2-B04DB62BD923}" type="slidenum">
              <a:rPr lang="ru-RU" smtClean="0">
                <a:solidFill>
                  <a:prstClr val="black">
                    <a:tint val="75000"/>
                  </a:prstClr>
                </a:solidFill>
              </a:rPr>
              <a:pPr/>
              <a:t>‹#›</a:t>
            </a:fld>
            <a:endParaRPr lang="ru-RU" dirty="0">
              <a:solidFill>
                <a:prstClr val="black">
                  <a:tint val="75000"/>
                </a:prstClr>
              </a:solidFill>
            </a:endParaRPr>
          </a:p>
        </p:txBody>
      </p:sp>
    </p:spTree>
    <p:extLst>
      <p:ext uri="{BB962C8B-B14F-4D97-AF65-F5344CB8AC3E}">
        <p14:creationId xmlns:p14="http://schemas.microsoft.com/office/powerpoint/2010/main" val="4161296226"/>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dirty="0"/>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4C8E9984-DE4E-4A22-98A5-1A869509DDF8}" type="datetimeFigureOut">
              <a:rPr lang="ru-RU" smtClean="0">
                <a:solidFill>
                  <a:prstClr val="black">
                    <a:tint val="75000"/>
                  </a:prstClr>
                </a:solidFill>
              </a:rPr>
              <a:pPr/>
              <a:t>14.11.2014</a:t>
            </a:fld>
            <a:endParaRPr lang="ru-RU" dirty="0">
              <a:solidFill>
                <a:prstClr val="black">
                  <a:tint val="75000"/>
                </a:prstClr>
              </a:solidFill>
            </a:endParaRPr>
          </a:p>
        </p:txBody>
      </p:sp>
      <p:sp>
        <p:nvSpPr>
          <p:cNvPr id="6" name="Нижний колонтитул 5"/>
          <p:cNvSpPr>
            <a:spLocks noGrp="1"/>
          </p:cNvSpPr>
          <p:nvPr>
            <p:ph type="ftr" sz="quarter" idx="11"/>
          </p:nvPr>
        </p:nvSpPr>
        <p:spPr/>
        <p:txBody>
          <a:bodyPr/>
          <a:lstStyle/>
          <a:p>
            <a:endParaRPr lang="ru-RU" dirty="0">
              <a:solidFill>
                <a:prstClr val="black">
                  <a:tint val="75000"/>
                </a:prstClr>
              </a:solidFill>
            </a:endParaRPr>
          </a:p>
        </p:txBody>
      </p:sp>
      <p:sp>
        <p:nvSpPr>
          <p:cNvPr id="7" name="Номер слайда 6"/>
          <p:cNvSpPr>
            <a:spLocks noGrp="1"/>
          </p:cNvSpPr>
          <p:nvPr>
            <p:ph type="sldNum" sz="quarter" idx="12"/>
          </p:nvPr>
        </p:nvSpPr>
        <p:spPr/>
        <p:txBody>
          <a:bodyPr/>
          <a:lstStyle/>
          <a:p>
            <a:fld id="{F84DB833-AD6C-4852-A1B2-B04DB62BD923}" type="slidenum">
              <a:rPr lang="ru-RU" smtClean="0">
                <a:solidFill>
                  <a:prstClr val="black">
                    <a:tint val="75000"/>
                  </a:prstClr>
                </a:solidFill>
              </a:rPr>
              <a:pPr/>
              <a:t>‹#›</a:t>
            </a:fld>
            <a:endParaRPr lang="ru-RU" dirty="0">
              <a:solidFill>
                <a:prstClr val="black">
                  <a:tint val="75000"/>
                </a:prstClr>
              </a:solidFill>
            </a:endParaRPr>
          </a:p>
        </p:txBody>
      </p:sp>
    </p:spTree>
    <p:extLst>
      <p:ext uri="{BB962C8B-B14F-4D97-AF65-F5344CB8AC3E}">
        <p14:creationId xmlns:p14="http://schemas.microsoft.com/office/powerpoint/2010/main" val="3788340671"/>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4C8E9984-DE4E-4A22-98A5-1A869509DDF8}" type="datetimeFigureOut">
              <a:rPr lang="ru-RU" smtClean="0">
                <a:solidFill>
                  <a:prstClr val="black">
                    <a:tint val="75000"/>
                  </a:prstClr>
                </a:solidFill>
              </a:rPr>
              <a:pPr/>
              <a:t>14.11.2014</a:t>
            </a:fld>
            <a:endParaRPr lang="ru-RU" dirty="0">
              <a:solidFill>
                <a:prstClr val="black">
                  <a:tint val="75000"/>
                </a:prstClr>
              </a:solidFill>
            </a:endParaRPr>
          </a:p>
        </p:txBody>
      </p:sp>
      <p:sp>
        <p:nvSpPr>
          <p:cNvPr id="5" name="Нижний колонтитул 4"/>
          <p:cNvSpPr>
            <a:spLocks noGrp="1"/>
          </p:cNvSpPr>
          <p:nvPr>
            <p:ph type="ftr" sz="quarter" idx="11"/>
          </p:nvPr>
        </p:nvSpPr>
        <p:spPr/>
        <p:txBody>
          <a:bodyPr/>
          <a:lstStyle/>
          <a:p>
            <a:endParaRPr lang="ru-RU" dirty="0">
              <a:solidFill>
                <a:prstClr val="black">
                  <a:tint val="75000"/>
                </a:prstClr>
              </a:solidFill>
            </a:endParaRPr>
          </a:p>
        </p:txBody>
      </p:sp>
      <p:sp>
        <p:nvSpPr>
          <p:cNvPr id="6" name="Номер слайда 5"/>
          <p:cNvSpPr>
            <a:spLocks noGrp="1"/>
          </p:cNvSpPr>
          <p:nvPr>
            <p:ph type="sldNum" sz="quarter" idx="12"/>
          </p:nvPr>
        </p:nvSpPr>
        <p:spPr/>
        <p:txBody>
          <a:bodyPr/>
          <a:lstStyle/>
          <a:p>
            <a:fld id="{F84DB833-AD6C-4852-A1B2-B04DB62BD923}" type="slidenum">
              <a:rPr lang="ru-RU" smtClean="0">
                <a:solidFill>
                  <a:prstClr val="black">
                    <a:tint val="75000"/>
                  </a:prstClr>
                </a:solidFill>
              </a:rPr>
              <a:pPr/>
              <a:t>‹#›</a:t>
            </a:fld>
            <a:endParaRPr lang="ru-RU" dirty="0">
              <a:solidFill>
                <a:prstClr val="black">
                  <a:tint val="75000"/>
                </a:prstClr>
              </a:solidFill>
            </a:endParaRPr>
          </a:p>
        </p:txBody>
      </p:sp>
    </p:spTree>
    <p:extLst>
      <p:ext uri="{BB962C8B-B14F-4D97-AF65-F5344CB8AC3E}">
        <p14:creationId xmlns:p14="http://schemas.microsoft.com/office/powerpoint/2010/main" val="48253890"/>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4C8E9984-DE4E-4A22-98A5-1A869509DDF8}" type="datetimeFigureOut">
              <a:rPr lang="ru-RU" smtClean="0">
                <a:solidFill>
                  <a:prstClr val="black">
                    <a:tint val="75000"/>
                  </a:prstClr>
                </a:solidFill>
              </a:rPr>
              <a:pPr/>
              <a:t>14.11.2014</a:t>
            </a:fld>
            <a:endParaRPr lang="ru-RU" dirty="0">
              <a:solidFill>
                <a:prstClr val="black">
                  <a:tint val="75000"/>
                </a:prstClr>
              </a:solidFill>
            </a:endParaRPr>
          </a:p>
        </p:txBody>
      </p:sp>
      <p:sp>
        <p:nvSpPr>
          <p:cNvPr id="5" name="Нижний колонтитул 4"/>
          <p:cNvSpPr>
            <a:spLocks noGrp="1"/>
          </p:cNvSpPr>
          <p:nvPr>
            <p:ph type="ftr" sz="quarter" idx="11"/>
          </p:nvPr>
        </p:nvSpPr>
        <p:spPr/>
        <p:txBody>
          <a:bodyPr/>
          <a:lstStyle/>
          <a:p>
            <a:endParaRPr lang="ru-RU" dirty="0">
              <a:solidFill>
                <a:prstClr val="black">
                  <a:tint val="75000"/>
                </a:prstClr>
              </a:solidFill>
            </a:endParaRPr>
          </a:p>
        </p:txBody>
      </p:sp>
      <p:sp>
        <p:nvSpPr>
          <p:cNvPr id="6" name="Номер слайда 5"/>
          <p:cNvSpPr>
            <a:spLocks noGrp="1"/>
          </p:cNvSpPr>
          <p:nvPr>
            <p:ph type="sldNum" sz="quarter" idx="12"/>
          </p:nvPr>
        </p:nvSpPr>
        <p:spPr/>
        <p:txBody>
          <a:bodyPr/>
          <a:lstStyle/>
          <a:p>
            <a:fld id="{F84DB833-AD6C-4852-A1B2-B04DB62BD923}" type="slidenum">
              <a:rPr lang="ru-RU" smtClean="0">
                <a:solidFill>
                  <a:prstClr val="black">
                    <a:tint val="75000"/>
                  </a:prstClr>
                </a:solidFill>
              </a:rPr>
              <a:pPr/>
              <a:t>‹#›</a:t>
            </a:fld>
            <a:endParaRPr lang="ru-RU" dirty="0">
              <a:solidFill>
                <a:prstClr val="black">
                  <a:tint val="75000"/>
                </a:prstClr>
              </a:solidFill>
            </a:endParaRPr>
          </a:p>
        </p:txBody>
      </p:sp>
    </p:spTree>
    <p:extLst>
      <p:ext uri="{BB962C8B-B14F-4D97-AF65-F5344CB8AC3E}">
        <p14:creationId xmlns:p14="http://schemas.microsoft.com/office/powerpoint/2010/main" val="1836657816"/>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4C8E9984-DE4E-4A22-98A5-1A869509DDF8}" type="datetimeFigureOut">
              <a:rPr lang="ru-RU" smtClean="0">
                <a:solidFill>
                  <a:prstClr val="black">
                    <a:tint val="75000"/>
                  </a:prstClr>
                </a:solidFill>
              </a:rPr>
              <a:pPr/>
              <a:t>14.11.2014</a:t>
            </a:fld>
            <a:endParaRPr lang="ru-RU" dirty="0">
              <a:solidFill>
                <a:prstClr val="black">
                  <a:tint val="75000"/>
                </a:prstClr>
              </a:solidFill>
            </a:endParaRPr>
          </a:p>
        </p:txBody>
      </p:sp>
      <p:sp>
        <p:nvSpPr>
          <p:cNvPr id="5" name="Нижний колонтитул 4"/>
          <p:cNvSpPr>
            <a:spLocks noGrp="1"/>
          </p:cNvSpPr>
          <p:nvPr>
            <p:ph type="ftr" sz="quarter" idx="11"/>
          </p:nvPr>
        </p:nvSpPr>
        <p:spPr/>
        <p:txBody>
          <a:bodyPr/>
          <a:lstStyle/>
          <a:p>
            <a:endParaRPr lang="ru-RU" dirty="0">
              <a:solidFill>
                <a:prstClr val="black">
                  <a:tint val="75000"/>
                </a:prstClr>
              </a:solidFill>
            </a:endParaRPr>
          </a:p>
        </p:txBody>
      </p:sp>
      <p:sp>
        <p:nvSpPr>
          <p:cNvPr id="6" name="Номер слайда 5"/>
          <p:cNvSpPr>
            <a:spLocks noGrp="1"/>
          </p:cNvSpPr>
          <p:nvPr>
            <p:ph type="sldNum" sz="quarter" idx="12"/>
          </p:nvPr>
        </p:nvSpPr>
        <p:spPr/>
        <p:txBody>
          <a:bodyPr/>
          <a:lstStyle/>
          <a:p>
            <a:fld id="{F84DB833-AD6C-4852-A1B2-B04DB62BD923}" type="slidenum">
              <a:rPr lang="ru-RU" smtClean="0">
                <a:solidFill>
                  <a:prstClr val="black">
                    <a:tint val="75000"/>
                  </a:prstClr>
                </a:solidFill>
              </a:rPr>
              <a:pPr/>
              <a:t>‹#›</a:t>
            </a:fld>
            <a:endParaRPr lang="ru-RU" dirty="0">
              <a:solidFill>
                <a:prstClr val="black">
                  <a:tint val="75000"/>
                </a:prstClr>
              </a:solidFill>
            </a:endParaRPr>
          </a:p>
        </p:txBody>
      </p:sp>
    </p:spTree>
    <p:extLst>
      <p:ext uri="{BB962C8B-B14F-4D97-AF65-F5344CB8AC3E}">
        <p14:creationId xmlns:p14="http://schemas.microsoft.com/office/powerpoint/2010/main" val="387933467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Rectangle 4"/>
          <p:cNvSpPr>
            <a:spLocks noGrp="1" noChangeArrowheads="1"/>
          </p:cNvSpPr>
          <p:nvPr>
            <p:ph type="dt" sz="half" idx="10"/>
          </p:nvPr>
        </p:nvSpPr>
        <p:spPr>
          <a:ln/>
        </p:spPr>
        <p:txBody>
          <a:bodyPr/>
          <a:lstStyle>
            <a:lvl1pPr>
              <a:defRPr/>
            </a:lvl1pPr>
          </a:lstStyle>
          <a:p>
            <a:pPr>
              <a:defRPr/>
            </a:pPr>
            <a:endParaRPr lang="ru-RU" dirty="0">
              <a:solidFill>
                <a:srgbClr val="463634"/>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ru-RU" dirty="0">
              <a:solidFill>
                <a:srgbClr val="463634"/>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4DB8B2A1-83FF-4C71-A449-370A9996A342}" type="slidenum">
              <a:rPr lang="ru-RU">
                <a:solidFill>
                  <a:srgbClr val="463634"/>
                </a:solidFill>
              </a:rPr>
              <a:pPr>
                <a:defRPr/>
              </a:pPr>
              <a:t>‹#›</a:t>
            </a:fld>
            <a:endParaRPr lang="ru-RU" dirty="0">
              <a:solidFill>
                <a:srgbClr val="463634"/>
              </a:solidFill>
            </a:endParaRPr>
          </a:p>
        </p:txBody>
      </p:sp>
    </p:spTree>
    <p:extLst>
      <p:ext uri="{BB962C8B-B14F-4D97-AF65-F5344CB8AC3E}">
        <p14:creationId xmlns:p14="http://schemas.microsoft.com/office/powerpoint/2010/main" val="203231954"/>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4C8E9984-DE4E-4A22-98A5-1A869509DDF8}" type="datetimeFigureOut">
              <a:rPr lang="ru-RU" smtClean="0">
                <a:solidFill>
                  <a:prstClr val="black">
                    <a:tint val="75000"/>
                  </a:prstClr>
                </a:solidFill>
              </a:rPr>
              <a:pPr/>
              <a:t>14.11.2014</a:t>
            </a:fld>
            <a:endParaRPr lang="ru-RU" dirty="0">
              <a:solidFill>
                <a:prstClr val="black">
                  <a:tint val="75000"/>
                </a:prstClr>
              </a:solidFill>
            </a:endParaRPr>
          </a:p>
        </p:txBody>
      </p:sp>
      <p:sp>
        <p:nvSpPr>
          <p:cNvPr id="5" name="Нижний колонтитул 4"/>
          <p:cNvSpPr>
            <a:spLocks noGrp="1"/>
          </p:cNvSpPr>
          <p:nvPr>
            <p:ph type="ftr" sz="quarter" idx="11"/>
          </p:nvPr>
        </p:nvSpPr>
        <p:spPr/>
        <p:txBody>
          <a:bodyPr/>
          <a:lstStyle/>
          <a:p>
            <a:endParaRPr lang="ru-RU" dirty="0">
              <a:solidFill>
                <a:prstClr val="black">
                  <a:tint val="75000"/>
                </a:prstClr>
              </a:solidFill>
            </a:endParaRPr>
          </a:p>
        </p:txBody>
      </p:sp>
      <p:sp>
        <p:nvSpPr>
          <p:cNvPr id="6" name="Номер слайда 5"/>
          <p:cNvSpPr>
            <a:spLocks noGrp="1"/>
          </p:cNvSpPr>
          <p:nvPr>
            <p:ph type="sldNum" sz="quarter" idx="12"/>
          </p:nvPr>
        </p:nvSpPr>
        <p:spPr/>
        <p:txBody>
          <a:bodyPr/>
          <a:lstStyle/>
          <a:p>
            <a:fld id="{F84DB833-AD6C-4852-A1B2-B04DB62BD923}" type="slidenum">
              <a:rPr lang="ru-RU" smtClean="0">
                <a:solidFill>
                  <a:prstClr val="black">
                    <a:tint val="75000"/>
                  </a:prstClr>
                </a:solidFill>
              </a:rPr>
              <a:pPr/>
              <a:t>‹#›</a:t>
            </a:fld>
            <a:endParaRPr lang="ru-RU" dirty="0">
              <a:solidFill>
                <a:prstClr val="black">
                  <a:tint val="75000"/>
                </a:prstClr>
              </a:solidFill>
            </a:endParaRPr>
          </a:p>
        </p:txBody>
      </p:sp>
    </p:spTree>
    <p:extLst>
      <p:ext uri="{BB962C8B-B14F-4D97-AF65-F5344CB8AC3E}">
        <p14:creationId xmlns:p14="http://schemas.microsoft.com/office/powerpoint/2010/main" val="3276796607"/>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4C8E9984-DE4E-4A22-98A5-1A869509DDF8}" type="datetimeFigureOut">
              <a:rPr lang="ru-RU" smtClean="0">
                <a:solidFill>
                  <a:prstClr val="black">
                    <a:tint val="75000"/>
                  </a:prstClr>
                </a:solidFill>
              </a:rPr>
              <a:pPr/>
              <a:t>14.11.2014</a:t>
            </a:fld>
            <a:endParaRPr lang="ru-RU" dirty="0">
              <a:solidFill>
                <a:prstClr val="black">
                  <a:tint val="75000"/>
                </a:prstClr>
              </a:solidFill>
            </a:endParaRPr>
          </a:p>
        </p:txBody>
      </p:sp>
      <p:sp>
        <p:nvSpPr>
          <p:cNvPr id="5" name="Нижний колонтитул 4"/>
          <p:cNvSpPr>
            <a:spLocks noGrp="1"/>
          </p:cNvSpPr>
          <p:nvPr>
            <p:ph type="ftr" sz="quarter" idx="11"/>
          </p:nvPr>
        </p:nvSpPr>
        <p:spPr/>
        <p:txBody>
          <a:bodyPr/>
          <a:lstStyle/>
          <a:p>
            <a:endParaRPr lang="ru-RU" dirty="0">
              <a:solidFill>
                <a:prstClr val="black">
                  <a:tint val="75000"/>
                </a:prstClr>
              </a:solidFill>
            </a:endParaRPr>
          </a:p>
        </p:txBody>
      </p:sp>
      <p:sp>
        <p:nvSpPr>
          <p:cNvPr id="6" name="Номер слайда 5"/>
          <p:cNvSpPr>
            <a:spLocks noGrp="1"/>
          </p:cNvSpPr>
          <p:nvPr>
            <p:ph type="sldNum" sz="quarter" idx="12"/>
          </p:nvPr>
        </p:nvSpPr>
        <p:spPr/>
        <p:txBody>
          <a:bodyPr/>
          <a:lstStyle/>
          <a:p>
            <a:fld id="{F84DB833-AD6C-4852-A1B2-B04DB62BD923}" type="slidenum">
              <a:rPr lang="ru-RU" smtClean="0">
                <a:solidFill>
                  <a:prstClr val="black">
                    <a:tint val="75000"/>
                  </a:prstClr>
                </a:solidFill>
              </a:rPr>
              <a:pPr/>
              <a:t>‹#›</a:t>
            </a:fld>
            <a:endParaRPr lang="ru-RU" dirty="0">
              <a:solidFill>
                <a:prstClr val="black">
                  <a:tint val="75000"/>
                </a:prstClr>
              </a:solidFill>
            </a:endParaRPr>
          </a:p>
        </p:txBody>
      </p:sp>
    </p:spTree>
    <p:extLst>
      <p:ext uri="{BB962C8B-B14F-4D97-AF65-F5344CB8AC3E}">
        <p14:creationId xmlns:p14="http://schemas.microsoft.com/office/powerpoint/2010/main" val="4099270591"/>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4C8E9984-DE4E-4A22-98A5-1A869509DDF8}" type="datetimeFigureOut">
              <a:rPr lang="ru-RU" smtClean="0">
                <a:solidFill>
                  <a:prstClr val="black">
                    <a:tint val="75000"/>
                  </a:prstClr>
                </a:solidFill>
              </a:rPr>
              <a:pPr/>
              <a:t>14.11.2014</a:t>
            </a:fld>
            <a:endParaRPr lang="ru-RU" dirty="0">
              <a:solidFill>
                <a:prstClr val="black">
                  <a:tint val="75000"/>
                </a:prstClr>
              </a:solidFill>
            </a:endParaRPr>
          </a:p>
        </p:txBody>
      </p:sp>
      <p:sp>
        <p:nvSpPr>
          <p:cNvPr id="6" name="Нижний колонтитул 5"/>
          <p:cNvSpPr>
            <a:spLocks noGrp="1"/>
          </p:cNvSpPr>
          <p:nvPr>
            <p:ph type="ftr" sz="quarter" idx="11"/>
          </p:nvPr>
        </p:nvSpPr>
        <p:spPr/>
        <p:txBody>
          <a:bodyPr/>
          <a:lstStyle/>
          <a:p>
            <a:endParaRPr lang="ru-RU" dirty="0">
              <a:solidFill>
                <a:prstClr val="black">
                  <a:tint val="75000"/>
                </a:prstClr>
              </a:solidFill>
            </a:endParaRPr>
          </a:p>
        </p:txBody>
      </p:sp>
      <p:sp>
        <p:nvSpPr>
          <p:cNvPr id="7" name="Номер слайда 6"/>
          <p:cNvSpPr>
            <a:spLocks noGrp="1"/>
          </p:cNvSpPr>
          <p:nvPr>
            <p:ph type="sldNum" sz="quarter" idx="12"/>
          </p:nvPr>
        </p:nvSpPr>
        <p:spPr/>
        <p:txBody>
          <a:bodyPr/>
          <a:lstStyle/>
          <a:p>
            <a:fld id="{F84DB833-AD6C-4852-A1B2-B04DB62BD923}" type="slidenum">
              <a:rPr lang="ru-RU" smtClean="0">
                <a:solidFill>
                  <a:prstClr val="black">
                    <a:tint val="75000"/>
                  </a:prstClr>
                </a:solidFill>
              </a:rPr>
              <a:pPr/>
              <a:t>‹#›</a:t>
            </a:fld>
            <a:endParaRPr lang="ru-RU" dirty="0">
              <a:solidFill>
                <a:prstClr val="black">
                  <a:tint val="75000"/>
                </a:prstClr>
              </a:solidFill>
            </a:endParaRPr>
          </a:p>
        </p:txBody>
      </p:sp>
    </p:spTree>
    <p:extLst>
      <p:ext uri="{BB962C8B-B14F-4D97-AF65-F5344CB8AC3E}">
        <p14:creationId xmlns:p14="http://schemas.microsoft.com/office/powerpoint/2010/main" val="1560092255"/>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4C8E9984-DE4E-4A22-98A5-1A869509DDF8}" type="datetimeFigureOut">
              <a:rPr lang="ru-RU" smtClean="0">
                <a:solidFill>
                  <a:prstClr val="black">
                    <a:tint val="75000"/>
                  </a:prstClr>
                </a:solidFill>
              </a:rPr>
              <a:pPr/>
              <a:t>14.11.2014</a:t>
            </a:fld>
            <a:endParaRPr lang="ru-RU" dirty="0">
              <a:solidFill>
                <a:prstClr val="black">
                  <a:tint val="75000"/>
                </a:prstClr>
              </a:solidFill>
            </a:endParaRPr>
          </a:p>
        </p:txBody>
      </p:sp>
      <p:sp>
        <p:nvSpPr>
          <p:cNvPr id="8" name="Нижний колонтитул 7"/>
          <p:cNvSpPr>
            <a:spLocks noGrp="1"/>
          </p:cNvSpPr>
          <p:nvPr>
            <p:ph type="ftr" sz="quarter" idx="11"/>
          </p:nvPr>
        </p:nvSpPr>
        <p:spPr/>
        <p:txBody>
          <a:bodyPr/>
          <a:lstStyle/>
          <a:p>
            <a:endParaRPr lang="ru-RU" dirty="0">
              <a:solidFill>
                <a:prstClr val="black">
                  <a:tint val="75000"/>
                </a:prstClr>
              </a:solidFill>
            </a:endParaRPr>
          </a:p>
        </p:txBody>
      </p:sp>
      <p:sp>
        <p:nvSpPr>
          <p:cNvPr id="9" name="Номер слайда 8"/>
          <p:cNvSpPr>
            <a:spLocks noGrp="1"/>
          </p:cNvSpPr>
          <p:nvPr>
            <p:ph type="sldNum" sz="quarter" idx="12"/>
          </p:nvPr>
        </p:nvSpPr>
        <p:spPr/>
        <p:txBody>
          <a:bodyPr/>
          <a:lstStyle/>
          <a:p>
            <a:fld id="{F84DB833-AD6C-4852-A1B2-B04DB62BD923}" type="slidenum">
              <a:rPr lang="ru-RU" smtClean="0">
                <a:solidFill>
                  <a:prstClr val="black">
                    <a:tint val="75000"/>
                  </a:prstClr>
                </a:solidFill>
              </a:rPr>
              <a:pPr/>
              <a:t>‹#›</a:t>
            </a:fld>
            <a:endParaRPr lang="ru-RU" dirty="0">
              <a:solidFill>
                <a:prstClr val="black">
                  <a:tint val="75000"/>
                </a:prstClr>
              </a:solidFill>
            </a:endParaRPr>
          </a:p>
        </p:txBody>
      </p:sp>
    </p:spTree>
    <p:extLst>
      <p:ext uri="{BB962C8B-B14F-4D97-AF65-F5344CB8AC3E}">
        <p14:creationId xmlns:p14="http://schemas.microsoft.com/office/powerpoint/2010/main" val="3845121320"/>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4C8E9984-DE4E-4A22-98A5-1A869509DDF8}" type="datetimeFigureOut">
              <a:rPr lang="ru-RU" smtClean="0">
                <a:solidFill>
                  <a:prstClr val="black">
                    <a:tint val="75000"/>
                  </a:prstClr>
                </a:solidFill>
              </a:rPr>
              <a:pPr/>
              <a:t>14.11.2014</a:t>
            </a:fld>
            <a:endParaRPr lang="ru-RU" dirty="0">
              <a:solidFill>
                <a:prstClr val="black">
                  <a:tint val="75000"/>
                </a:prstClr>
              </a:solidFill>
            </a:endParaRPr>
          </a:p>
        </p:txBody>
      </p:sp>
      <p:sp>
        <p:nvSpPr>
          <p:cNvPr id="4" name="Нижний колонтитул 3"/>
          <p:cNvSpPr>
            <a:spLocks noGrp="1"/>
          </p:cNvSpPr>
          <p:nvPr>
            <p:ph type="ftr" sz="quarter" idx="11"/>
          </p:nvPr>
        </p:nvSpPr>
        <p:spPr/>
        <p:txBody>
          <a:bodyPr/>
          <a:lstStyle/>
          <a:p>
            <a:endParaRPr lang="ru-RU" dirty="0">
              <a:solidFill>
                <a:prstClr val="black">
                  <a:tint val="75000"/>
                </a:prstClr>
              </a:solidFill>
            </a:endParaRPr>
          </a:p>
        </p:txBody>
      </p:sp>
      <p:sp>
        <p:nvSpPr>
          <p:cNvPr id="5" name="Номер слайда 4"/>
          <p:cNvSpPr>
            <a:spLocks noGrp="1"/>
          </p:cNvSpPr>
          <p:nvPr>
            <p:ph type="sldNum" sz="quarter" idx="12"/>
          </p:nvPr>
        </p:nvSpPr>
        <p:spPr/>
        <p:txBody>
          <a:bodyPr/>
          <a:lstStyle/>
          <a:p>
            <a:fld id="{F84DB833-AD6C-4852-A1B2-B04DB62BD923}" type="slidenum">
              <a:rPr lang="ru-RU" smtClean="0">
                <a:solidFill>
                  <a:prstClr val="black">
                    <a:tint val="75000"/>
                  </a:prstClr>
                </a:solidFill>
              </a:rPr>
              <a:pPr/>
              <a:t>‹#›</a:t>
            </a:fld>
            <a:endParaRPr lang="ru-RU" dirty="0">
              <a:solidFill>
                <a:prstClr val="black">
                  <a:tint val="75000"/>
                </a:prstClr>
              </a:solidFill>
            </a:endParaRPr>
          </a:p>
        </p:txBody>
      </p:sp>
    </p:spTree>
    <p:extLst>
      <p:ext uri="{BB962C8B-B14F-4D97-AF65-F5344CB8AC3E}">
        <p14:creationId xmlns:p14="http://schemas.microsoft.com/office/powerpoint/2010/main" val="3696090066"/>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4C8E9984-DE4E-4A22-98A5-1A869509DDF8}" type="datetimeFigureOut">
              <a:rPr lang="ru-RU" smtClean="0">
                <a:solidFill>
                  <a:prstClr val="black">
                    <a:tint val="75000"/>
                  </a:prstClr>
                </a:solidFill>
              </a:rPr>
              <a:pPr/>
              <a:t>14.11.2014</a:t>
            </a:fld>
            <a:endParaRPr lang="ru-RU" dirty="0">
              <a:solidFill>
                <a:prstClr val="black">
                  <a:tint val="75000"/>
                </a:prstClr>
              </a:solidFill>
            </a:endParaRPr>
          </a:p>
        </p:txBody>
      </p:sp>
      <p:sp>
        <p:nvSpPr>
          <p:cNvPr id="3" name="Нижний колонтитул 2"/>
          <p:cNvSpPr>
            <a:spLocks noGrp="1"/>
          </p:cNvSpPr>
          <p:nvPr>
            <p:ph type="ftr" sz="quarter" idx="11"/>
          </p:nvPr>
        </p:nvSpPr>
        <p:spPr/>
        <p:txBody>
          <a:bodyPr/>
          <a:lstStyle/>
          <a:p>
            <a:endParaRPr lang="ru-RU" dirty="0">
              <a:solidFill>
                <a:prstClr val="black">
                  <a:tint val="75000"/>
                </a:prstClr>
              </a:solidFill>
            </a:endParaRPr>
          </a:p>
        </p:txBody>
      </p:sp>
      <p:sp>
        <p:nvSpPr>
          <p:cNvPr id="4" name="Номер слайда 3"/>
          <p:cNvSpPr>
            <a:spLocks noGrp="1"/>
          </p:cNvSpPr>
          <p:nvPr>
            <p:ph type="sldNum" sz="quarter" idx="12"/>
          </p:nvPr>
        </p:nvSpPr>
        <p:spPr/>
        <p:txBody>
          <a:bodyPr/>
          <a:lstStyle/>
          <a:p>
            <a:fld id="{F84DB833-AD6C-4852-A1B2-B04DB62BD923}" type="slidenum">
              <a:rPr lang="ru-RU" smtClean="0">
                <a:solidFill>
                  <a:prstClr val="black">
                    <a:tint val="75000"/>
                  </a:prstClr>
                </a:solidFill>
              </a:rPr>
              <a:pPr/>
              <a:t>‹#›</a:t>
            </a:fld>
            <a:endParaRPr lang="ru-RU" dirty="0">
              <a:solidFill>
                <a:prstClr val="black">
                  <a:tint val="75000"/>
                </a:prstClr>
              </a:solidFill>
            </a:endParaRPr>
          </a:p>
        </p:txBody>
      </p:sp>
    </p:spTree>
    <p:extLst>
      <p:ext uri="{BB962C8B-B14F-4D97-AF65-F5344CB8AC3E}">
        <p14:creationId xmlns:p14="http://schemas.microsoft.com/office/powerpoint/2010/main" val="1817917508"/>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4C8E9984-DE4E-4A22-98A5-1A869509DDF8}" type="datetimeFigureOut">
              <a:rPr lang="ru-RU" smtClean="0">
                <a:solidFill>
                  <a:prstClr val="black">
                    <a:tint val="75000"/>
                  </a:prstClr>
                </a:solidFill>
              </a:rPr>
              <a:pPr/>
              <a:t>14.11.2014</a:t>
            </a:fld>
            <a:endParaRPr lang="ru-RU" dirty="0">
              <a:solidFill>
                <a:prstClr val="black">
                  <a:tint val="75000"/>
                </a:prstClr>
              </a:solidFill>
            </a:endParaRPr>
          </a:p>
        </p:txBody>
      </p:sp>
      <p:sp>
        <p:nvSpPr>
          <p:cNvPr id="6" name="Нижний колонтитул 5"/>
          <p:cNvSpPr>
            <a:spLocks noGrp="1"/>
          </p:cNvSpPr>
          <p:nvPr>
            <p:ph type="ftr" sz="quarter" idx="11"/>
          </p:nvPr>
        </p:nvSpPr>
        <p:spPr/>
        <p:txBody>
          <a:bodyPr/>
          <a:lstStyle/>
          <a:p>
            <a:endParaRPr lang="ru-RU" dirty="0">
              <a:solidFill>
                <a:prstClr val="black">
                  <a:tint val="75000"/>
                </a:prstClr>
              </a:solidFill>
            </a:endParaRPr>
          </a:p>
        </p:txBody>
      </p:sp>
      <p:sp>
        <p:nvSpPr>
          <p:cNvPr id="7" name="Номер слайда 6"/>
          <p:cNvSpPr>
            <a:spLocks noGrp="1"/>
          </p:cNvSpPr>
          <p:nvPr>
            <p:ph type="sldNum" sz="quarter" idx="12"/>
          </p:nvPr>
        </p:nvSpPr>
        <p:spPr/>
        <p:txBody>
          <a:bodyPr/>
          <a:lstStyle/>
          <a:p>
            <a:fld id="{F84DB833-AD6C-4852-A1B2-B04DB62BD923}" type="slidenum">
              <a:rPr lang="ru-RU" smtClean="0">
                <a:solidFill>
                  <a:prstClr val="black">
                    <a:tint val="75000"/>
                  </a:prstClr>
                </a:solidFill>
              </a:rPr>
              <a:pPr/>
              <a:t>‹#›</a:t>
            </a:fld>
            <a:endParaRPr lang="ru-RU" dirty="0">
              <a:solidFill>
                <a:prstClr val="black">
                  <a:tint val="75000"/>
                </a:prstClr>
              </a:solidFill>
            </a:endParaRPr>
          </a:p>
        </p:txBody>
      </p:sp>
    </p:spTree>
    <p:extLst>
      <p:ext uri="{BB962C8B-B14F-4D97-AF65-F5344CB8AC3E}">
        <p14:creationId xmlns:p14="http://schemas.microsoft.com/office/powerpoint/2010/main" val="2723100786"/>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dirty="0"/>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4C8E9984-DE4E-4A22-98A5-1A869509DDF8}" type="datetimeFigureOut">
              <a:rPr lang="ru-RU" smtClean="0">
                <a:solidFill>
                  <a:prstClr val="black">
                    <a:tint val="75000"/>
                  </a:prstClr>
                </a:solidFill>
              </a:rPr>
              <a:pPr/>
              <a:t>14.11.2014</a:t>
            </a:fld>
            <a:endParaRPr lang="ru-RU" dirty="0">
              <a:solidFill>
                <a:prstClr val="black">
                  <a:tint val="75000"/>
                </a:prstClr>
              </a:solidFill>
            </a:endParaRPr>
          </a:p>
        </p:txBody>
      </p:sp>
      <p:sp>
        <p:nvSpPr>
          <p:cNvPr id="6" name="Нижний колонтитул 5"/>
          <p:cNvSpPr>
            <a:spLocks noGrp="1"/>
          </p:cNvSpPr>
          <p:nvPr>
            <p:ph type="ftr" sz="quarter" idx="11"/>
          </p:nvPr>
        </p:nvSpPr>
        <p:spPr/>
        <p:txBody>
          <a:bodyPr/>
          <a:lstStyle/>
          <a:p>
            <a:endParaRPr lang="ru-RU" dirty="0">
              <a:solidFill>
                <a:prstClr val="black">
                  <a:tint val="75000"/>
                </a:prstClr>
              </a:solidFill>
            </a:endParaRPr>
          </a:p>
        </p:txBody>
      </p:sp>
      <p:sp>
        <p:nvSpPr>
          <p:cNvPr id="7" name="Номер слайда 6"/>
          <p:cNvSpPr>
            <a:spLocks noGrp="1"/>
          </p:cNvSpPr>
          <p:nvPr>
            <p:ph type="sldNum" sz="quarter" idx="12"/>
          </p:nvPr>
        </p:nvSpPr>
        <p:spPr/>
        <p:txBody>
          <a:bodyPr/>
          <a:lstStyle/>
          <a:p>
            <a:fld id="{F84DB833-AD6C-4852-A1B2-B04DB62BD923}" type="slidenum">
              <a:rPr lang="ru-RU" smtClean="0">
                <a:solidFill>
                  <a:prstClr val="black">
                    <a:tint val="75000"/>
                  </a:prstClr>
                </a:solidFill>
              </a:rPr>
              <a:pPr/>
              <a:t>‹#›</a:t>
            </a:fld>
            <a:endParaRPr lang="ru-RU" dirty="0">
              <a:solidFill>
                <a:prstClr val="black">
                  <a:tint val="75000"/>
                </a:prstClr>
              </a:solidFill>
            </a:endParaRPr>
          </a:p>
        </p:txBody>
      </p:sp>
    </p:spTree>
    <p:extLst>
      <p:ext uri="{BB962C8B-B14F-4D97-AF65-F5344CB8AC3E}">
        <p14:creationId xmlns:p14="http://schemas.microsoft.com/office/powerpoint/2010/main" val="4192373723"/>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4C8E9984-DE4E-4A22-98A5-1A869509DDF8}" type="datetimeFigureOut">
              <a:rPr lang="ru-RU" smtClean="0">
                <a:solidFill>
                  <a:prstClr val="black">
                    <a:tint val="75000"/>
                  </a:prstClr>
                </a:solidFill>
              </a:rPr>
              <a:pPr/>
              <a:t>14.11.2014</a:t>
            </a:fld>
            <a:endParaRPr lang="ru-RU" dirty="0">
              <a:solidFill>
                <a:prstClr val="black">
                  <a:tint val="75000"/>
                </a:prstClr>
              </a:solidFill>
            </a:endParaRPr>
          </a:p>
        </p:txBody>
      </p:sp>
      <p:sp>
        <p:nvSpPr>
          <p:cNvPr id="5" name="Нижний колонтитул 4"/>
          <p:cNvSpPr>
            <a:spLocks noGrp="1"/>
          </p:cNvSpPr>
          <p:nvPr>
            <p:ph type="ftr" sz="quarter" idx="11"/>
          </p:nvPr>
        </p:nvSpPr>
        <p:spPr/>
        <p:txBody>
          <a:bodyPr/>
          <a:lstStyle/>
          <a:p>
            <a:endParaRPr lang="ru-RU" dirty="0">
              <a:solidFill>
                <a:prstClr val="black">
                  <a:tint val="75000"/>
                </a:prstClr>
              </a:solidFill>
            </a:endParaRPr>
          </a:p>
        </p:txBody>
      </p:sp>
      <p:sp>
        <p:nvSpPr>
          <p:cNvPr id="6" name="Номер слайда 5"/>
          <p:cNvSpPr>
            <a:spLocks noGrp="1"/>
          </p:cNvSpPr>
          <p:nvPr>
            <p:ph type="sldNum" sz="quarter" idx="12"/>
          </p:nvPr>
        </p:nvSpPr>
        <p:spPr/>
        <p:txBody>
          <a:bodyPr/>
          <a:lstStyle/>
          <a:p>
            <a:fld id="{F84DB833-AD6C-4852-A1B2-B04DB62BD923}" type="slidenum">
              <a:rPr lang="ru-RU" smtClean="0">
                <a:solidFill>
                  <a:prstClr val="black">
                    <a:tint val="75000"/>
                  </a:prstClr>
                </a:solidFill>
              </a:rPr>
              <a:pPr/>
              <a:t>‹#›</a:t>
            </a:fld>
            <a:endParaRPr lang="ru-RU" dirty="0">
              <a:solidFill>
                <a:prstClr val="black">
                  <a:tint val="75000"/>
                </a:prstClr>
              </a:solidFill>
            </a:endParaRPr>
          </a:p>
        </p:txBody>
      </p:sp>
    </p:spTree>
    <p:extLst>
      <p:ext uri="{BB962C8B-B14F-4D97-AF65-F5344CB8AC3E}">
        <p14:creationId xmlns:p14="http://schemas.microsoft.com/office/powerpoint/2010/main" val="952170234"/>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4C8E9984-DE4E-4A22-98A5-1A869509DDF8}" type="datetimeFigureOut">
              <a:rPr lang="ru-RU" smtClean="0">
                <a:solidFill>
                  <a:prstClr val="black">
                    <a:tint val="75000"/>
                  </a:prstClr>
                </a:solidFill>
              </a:rPr>
              <a:pPr/>
              <a:t>14.11.2014</a:t>
            </a:fld>
            <a:endParaRPr lang="ru-RU" dirty="0">
              <a:solidFill>
                <a:prstClr val="black">
                  <a:tint val="75000"/>
                </a:prstClr>
              </a:solidFill>
            </a:endParaRPr>
          </a:p>
        </p:txBody>
      </p:sp>
      <p:sp>
        <p:nvSpPr>
          <p:cNvPr id="5" name="Нижний колонтитул 4"/>
          <p:cNvSpPr>
            <a:spLocks noGrp="1"/>
          </p:cNvSpPr>
          <p:nvPr>
            <p:ph type="ftr" sz="quarter" idx="11"/>
          </p:nvPr>
        </p:nvSpPr>
        <p:spPr/>
        <p:txBody>
          <a:bodyPr/>
          <a:lstStyle/>
          <a:p>
            <a:endParaRPr lang="ru-RU" dirty="0">
              <a:solidFill>
                <a:prstClr val="black">
                  <a:tint val="75000"/>
                </a:prstClr>
              </a:solidFill>
            </a:endParaRPr>
          </a:p>
        </p:txBody>
      </p:sp>
      <p:sp>
        <p:nvSpPr>
          <p:cNvPr id="6" name="Номер слайда 5"/>
          <p:cNvSpPr>
            <a:spLocks noGrp="1"/>
          </p:cNvSpPr>
          <p:nvPr>
            <p:ph type="sldNum" sz="quarter" idx="12"/>
          </p:nvPr>
        </p:nvSpPr>
        <p:spPr/>
        <p:txBody>
          <a:bodyPr/>
          <a:lstStyle/>
          <a:p>
            <a:fld id="{F84DB833-AD6C-4852-A1B2-B04DB62BD923}" type="slidenum">
              <a:rPr lang="ru-RU" smtClean="0">
                <a:solidFill>
                  <a:prstClr val="black">
                    <a:tint val="75000"/>
                  </a:prstClr>
                </a:solidFill>
              </a:rPr>
              <a:pPr/>
              <a:t>‹#›</a:t>
            </a:fld>
            <a:endParaRPr lang="ru-RU" dirty="0">
              <a:solidFill>
                <a:prstClr val="black">
                  <a:tint val="75000"/>
                </a:prstClr>
              </a:solidFill>
            </a:endParaRPr>
          </a:p>
        </p:txBody>
      </p:sp>
    </p:spTree>
    <p:extLst>
      <p:ext uri="{BB962C8B-B14F-4D97-AF65-F5344CB8AC3E}">
        <p14:creationId xmlns:p14="http://schemas.microsoft.com/office/powerpoint/2010/main" val="150034744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ru-RU" noProof="0" dirty="0" smtClean="0"/>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Rectangle 4"/>
          <p:cNvSpPr>
            <a:spLocks noGrp="1" noChangeArrowheads="1"/>
          </p:cNvSpPr>
          <p:nvPr>
            <p:ph type="dt" sz="half" idx="10"/>
          </p:nvPr>
        </p:nvSpPr>
        <p:spPr>
          <a:ln/>
        </p:spPr>
        <p:txBody>
          <a:bodyPr/>
          <a:lstStyle>
            <a:lvl1pPr>
              <a:defRPr/>
            </a:lvl1pPr>
          </a:lstStyle>
          <a:p>
            <a:pPr>
              <a:defRPr/>
            </a:pPr>
            <a:endParaRPr lang="ru-RU" dirty="0">
              <a:solidFill>
                <a:srgbClr val="463634"/>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ru-RU" dirty="0">
              <a:solidFill>
                <a:srgbClr val="463634"/>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0CA6BC08-4410-4BA7-B909-31CB74780823}" type="slidenum">
              <a:rPr lang="ru-RU">
                <a:solidFill>
                  <a:srgbClr val="463634"/>
                </a:solidFill>
              </a:rPr>
              <a:pPr>
                <a:defRPr/>
              </a:pPr>
              <a:t>‹#›</a:t>
            </a:fld>
            <a:endParaRPr lang="ru-RU" dirty="0">
              <a:solidFill>
                <a:srgbClr val="463634"/>
              </a:solidFill>
            </a:endParaRPr>
          </a:p>
        </p:txBody>
      </p:sp>
    </p:spTree>
    <p:extLst>
      <p:ext uri="{BB962C8B-B14F-4D97-AF65-F5344CB8AC3E}">
        <p14:creationId xmlns:p14="http://schemas.microsoft.com/office/powerpoint/2010/main" val="1201488012"/>
      </p:ext>
    </p:extLst>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4C8E9984-DE4E-4A22-98A5-1A869509DDF8}" type="datetimeFigureOut">
              <a:rPr lang="ru-RU" smtClean="0">
                <a:solidFill>
                  <a:prstClr val="black">
                    <a:tint val="75000"/>
                  </a:prstClr>
                </a:solidFill>
              </a:rPr>
              <a:pPr/>
              <a:t>14.11.2014</a:t>
            </a:fld>
            <a:endParaRPr lang="ru-RU" dirty="0">
              <a:solidFill>
                <a:prstClr val="black">
                  <a:tint val="75000"/>
                </a:prstClr>
              </a:solidFill>
            </a:endParaRPr>
          </a:p>
        </p:txBody>
      </p:sp>
      <p:sp>
        <p:nvSpPr>
          <p:cNvPr id="5" name="Нижний колонтитул 4"/>
          <p:cNvSpPr>
            <a:spLocks noGrp="1"/>
          </p:cNvSpPr>
          <p:nvPr>
            <p:ph type="ftr" sz="quarter" idx="11"/>
          </p:nvPr>
        </p:nvSpPr>
        <p:spPr/>
        <p:txBody>
          <a:bodyPr/>
          <a:lstStyle/>
          <a:p>
            <a:endParaRPr lang="ru-RU" dirty="0">
              <a:solidFill>
                <a:prstClr val="black">
                  <a:tint val="75000"/>
                </a:prstClr>
              </a:solidFill>
            </a:endParaRPr>
          </a:p>
        </p:txBody>
      </p:sp>
      <p:sp>
        <p:nvSpPr>
          <p:cNvPr id="6" name="Номер слайда 5"/>
          <p:cNvSpPr>
            <a:spLocks noGrp="1"/>
          </p:cNvSpPr>
          <p:nvPr>
            <p:ph type="sldNum" sz="quarter" idx="12"/>
          </p:nvPr>
        </p:nvSpPr>
        <p:spPr/>
        <p:txBody>
          <a:bodyPr/>
          <a:lstStyle/>
          <a:p>
            <a:fld id="{F84DB833-AD6C-4852-A1B2-B04DB62BD923}" type="slidenum">
              <a:rPr lang="ru-RU" smtClean="0">
                <a:solidFill>
                  <a:prstClr val="black">
                    <a:tint val="75000"/>
                  </a:prstClr>
                </a:solidFill>
              </a:rPr>
              <a:pPr/>
              <a:t>‹#›</a:t>
            </a:fld>
            <a:endParaRPr lang="ru-RU" dirty="0">
              <a:solidFill>
                <a:prstClr val="black">
                  <a:tint val="75000"/>
                </a:prstClr>
              </a:solidFill>
            </a:endParaRPr>
          </a:p>
        </p:txBody>
      </p:sp>
    </p:spTree>
    <p:extLst>
      <p:ext uri="{BB962C8B-B14F-4D97-AF65-F5344CB8AC3E}">
        <p14:creationId xmlns:p14="http://schemas.microsoft.com/office/powerpoint/2010/main" val="2322223453"/>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4C8E9984-DE4E-4A22-98A5-1A869509DDF8}" type="datetimeFigureOut">
              <a:rPr lang="ru-RU" smtClean="0">
                <a:solidFill>
                  <a:prstClr val="black">
                    <a:tint val="75000"/>
                  </a:prstClr>
                </a:solidFill>
              </a:rPr>
              <a:pPr/>
              <a:t>14.11.2014</a:t>
            </a:fld>
            <a:endParaRPr lang="ru-RU" dirty="0">
              <a:solidFill>
                <a:prstClr val="black">
                  <a:tint val="75000"/>
                </a:prstClr>
              </a:solidFill>
            </a:endParaRPr>
          </a:p>
        </p:txBody>
      </p:sp>
      <p:sp>
        <p:nvSpPr>
          <p:cNvPr id="5" name="Нижний колонтитул 4"/>
          <p:cNvSpPr>
            <a:spLocks noGrp="1"/>
          </p:cNvSpPr>
          <p:nvPr>
            <p:ph type="ftr" sz="quarter" idx="11"/>
          </p:nvPr>
        </p:nvSpPr>
        <p:spPr/>
        <p:txBody>
          <a:bodyPr/>
          <a:lstStyle/>
          <a:p>
            <a:endParaRPr lang="ru-RU" dirty="0">
              <a:solidFill>
                <a:prstClr val="black">
                  <a:tint val="75000"/>
                </a:prstClr>
              </a:solidFill>
            </a:endParaRPr>
          </a:p>
        </p:txBody>
      </p:sp>
      <p:sp>
        <p:nvSpPr>
          <p:cNvPr id="6" name="Номер слайда 5"/>
          <p:cNvSpPr>
            <a:spLocks noGrp="1"/>
          </p:cNvSpPr>
          <p:nvPr>
            <p:ph type="sldNum" sz="quarter" idx="12"/>
          </p:nvPr>
        </p:nvSpPr>
        <p:spPr/>
        <p:txBody>
          <a:bodyPr/>
          <a:lstStyle/>
          <a:p>
            <a:fld id="{F84DB833-AD6C-4852-A1B2-B04DB62BD923}" type="slidenum">
              <a:rPr lang="ru-RU" smtClean="0">
                <a:solidFill>
                  <a:prstClr val="black">
                    <a:tint val="75000"/>
                  </a:prstClr>
                </a:solidFill>
              </a:rPr>
              <a:pPr/>
              <a:t>‹#›</a:t>
            </a:fld>
            <a:endParaRPr lang="ru-RU" dirty="0">
              <a:solidFill>
                <a:prstClr val="black">
                  <a:tint val="75000"/>
                </a:prstClr>
              </a:solidFill>
            </a:endParaRPr>
          </a:p>
        </p:txBody>
      </p:sp>
    </p:spTree>
    <p:extLst>
      <p:ext uri="{BB962C8B-B14F-4D97-AF65-F5344CB8AC3E}">
        <p14:creationId xmlns:p14="http://schemas.microsoft.com/office/powerpoint/2010/main" val="139984551"/>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4C8E9984-DE4E-4A22-98A5-1A869509DDF8}" type="datetimeFigureOut">
              <a:rPr lang="ru-RU" smtClean="0">
                <a:solidFill>
                  <a:prstClr val="black">
                    <a:tint val="75000"/>
                  </a:prstClr>
                </a:solidFill>
              </a:rPr>
              <a:pPr/>
              <a:t>14.11.2014</a:t>
            </a:fld>
            <a:endParaRPr lang="ru-RU" dirty="0">
              <a:solidFill>
                <a:prstClr val="black">
                  <a:tint val="75000"/>
                </a:prstClr>
              </a:solidFill>
            </a:endParaRPr>
          </a:p>
        </p:txBody>
      </p:sp>
      <p:sp>
        <p:nvSpPr>
          <p:cNvPr id="5" name="Нижний колонтитул 4"/>
          <p:cNvSpPr>
            <a:spLocks noGrp="1"/>
          </p:cNvSpPr>
          <p:nvPr>
            <p:ph type="ftr" sz="quarter" idx="11"/>
          </p:nvPr>
        </p:nvSpPr>
        <p:spPr/>
        <p:txBody>
          <a:bodyPr/>
          <a:lstStyle/>
          <a:p>
            <a:endParaRPr lang="ru-RU" dirty="0">
              <a:solidFill>
                <a:prstClr val="black">
                  <a:tint val="75000"/>
                </a:prstClr>
              </a:solidFill>
            </a:endParaRPr>
          </a:p>
        </p:txBody>
      </p:sp>
      <p:sp>
        <p:nvSpPr>
          <p:cNvPr id="6" name="Номер слайда 5"/>
          <p:cNvSpPr>
            <a:spLocks noGrp="1"/>
          </p:cNvSpPr>
          <p:nvPr>
            <p:ph type="sldNum" sz="quarter" idx="12"/>
          </p:nvPr>
        </p:nvSpPr>
        <p:spPr/>
        <p:txBody>
          <a:bodyPr/>
          <a:lstStyle/>
          <a:p>
            <a:fld id="{F84DB833-AD6C-4852-A1B2-B04DB62BD923}" type="slidenum">
              <a:rPr lang="ru-RU" smtClean="0">
                <a:solidFill>
                  <a:prstClr val="black">
                    <a:tint val="75000"/>
                  </a:prstClr>
                </a:solidFill>
              </a:rPr>
              <a:pPr/>
              <a:t>‹#›</a:t>
            </a:fld>
            <a:endParaRPr lang="ru-RU" dirty="0">
              <a:solidFill>
                <a:prstClr val="black">
                  <a:tint val="75000"/>
                </a:prstClr>
              </a:solidFill>
            </a:endParaRPr>
          </a:p>
        </p:txBody>
      </p:sp>
    </p:spTree>
    <p:extLst>
      <p:ext uri="{BB962C8B-B14F-4D97-AF65-F5344CB8AC3E}">
        <p14:creationId xmlns:p14="http://schemas.microsoft.com/office/powerpoint/2010/main" val="1433405"/>
      </p:ext>
    </p:extLst>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4C8E9984-DE4E-4A22-98A5-1A869509DDF8}" type="datetimeFigureOut">
              <a:rPr lang="ru-RU" smtClean="0">
                <a:solidFill>
                  <a:prstClr val="black">
                    <a:tint val="75000"/>
                  </a:prstClr>
                </a:solidFill>
              </a:rPr>
              <a:pPr/>
              <a:t>14.11.2014</a:t>
            </a:fld>
            <a:endParaRPr lang="ru-RU" dirty="0">
              <a:solidFill>
                <a:prstClr val="black">
                  <a:tint val="75000"/>
                </a:prstClr>
              </a:solidFill>
            </a:endParaRPr>
          </a:p>
        </p:txBody>
      </p:sp>
      <p:sp>
        <p:nvSpPr>
          <p:cNvPr id="6" name="Нижний колонтитул 5"/>
          <p:cNvSpPr>
            <a:spLocks noGrp="1"/>
          </p:cNvSpPr>
          <p:nvPr>
            <p:ph type="ftr" sz="quarter" idx="11"/>
          </p:nvPr>
        </p:nvSpPr>
        <p:spPr/>
        <p:txBody>
          <a:bodyPr/>
          <a:lstStyle/>
          <a:p>
            <a:endParaRPr lang="ru-RU" dirty="0">
              <a:solidFill>
                <a:prstClr val="black">
                  <a:tint val="75000"/>
                </a:prstClr>
              </a:solidFill>
            </a:endParaRPr>
          </a:p>
        </p:txBody>
      </p:sp>
      <p:sp>
        <p:nvSpPr>
          <p:cNvPr id="7" name="Номер слайда 6"/>
          <p:cNvSpPr>
            <a:spLocks noGrp="1"/>
          </p:cNvSpPr>
          <p:nvPr>
            <p:ph type="sldNum" sz="quarter" idx="12"/>
          </p:nvPr>
        </p:nvSpPr>
        <p:spPr/>
        <p:txBody>
          <a:bodyPr/>
          <a:lstStyle/>
          <a:p>
            <a:fld id="{F84DB833-AD6C-4852-A1B2-B04DB62BD923}" type="slidenum">
              <a:rPr lang="ru-RU" smtClean="0">
                <a:solidFill>
                  <a:prstClr val="black">
                    <a:tint val="75000"/>
                  </a:prstClr>
                </a:solidFill>
              </a:rPr>
              <a:pPr/>
              <a:t>‹#›</a:t>
            </a:fld>
            <a:endParaRPr lang="ru-RU" dirty="0">
              <a:solidFill>
                <a:prstClr val="black">
                  <a:tint val="75000"/>
                </a:prstClr>
              </a:solidFill>
            </a:endParaRPr>
          </a:p>
        </p:txBody>
      </p:sp>
    </p:spTree>
    <p:extLst>
      <p:ext uri="{BB962C8B-B14F-4D97-AF65-F5344CB8AC3E}">
        <p14:creationId xmlns:p14="http://schemas.microsoft.com/office/powerpoint/2010/main" val="2468177673"/>
      </p:ext>
    </p:extLst>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4C8E9984-DE4E-4A22-98A5-1A869509DDF8}" type="datetimeFigureOut">
              <a:rPr lang="ru-RU" smtClean="0">
                <a:solidFill>
                  <a:prstClr val="black">
                    <a:tint val="75000"/>
                  </a:prstClr>
                </a:solidFill>
              </a:rPr>
              <a:pPr/>
              <a:t>14.11.2014</a:t>
            </a:fld>
            <a:endParaRPr lang="ru-RU" dirty="0">
              <a:solidFill>
                <a:prstClr val="black">
                  <a:tint val="75000"/>
                </a:prstClr>
              </a:solidFill>
            </a:endParaRPr>
          </a:p>
        </p:txBody>
      </p:sp>
      <p:sp>
        <p:nvSpPr>
          <p:cNvPr id="8" name="Нижний колонтитул 7"/>
          <p:cNvSpPr>
            <a:spLocks noGrp="1"/>
          </p:cNvSpPr>
          <p:nvPr>
            <p:ph type="ftr" sz="quarter" idx="11"/>
          </p:nvPr>
        </p:nvSpPr>
        <p:spPr/>
        <p:txBody>
          <a:bodyPr/>
          <a:lstStyle/>
          <a:p>
            <a:endParaRPr lang="ru-RU" dirty="0">
              <a:solidFill>
                <a:prstClr val="black">
                  <a:tint val="75000"/>
                </a:prstClr>
              </a:solidFill>
            </a:endParaRPr>
          </a:p>
        </p:txBody>
      </p:sp>
      <p:sp>
        <p:nvSpPr>
          <p:cNvPr id="9" name="Номер слайда 8"/>
          <p:cNvSpPr>
            <a:spLocks noGrp="1"/>
          </p:cNvSpPr>
          <p:nvPr>
            <p:ph type="sldNum" sz="quarter" idx="12"/>
          </p:nvPr>
        </p:nvSpPr>
        <p:spPr/>
        <p:txBody>
          <a:bodyPr/>
          <a:lstStyle/>
          <a:p>
            <a:fld id="{F84DB833-AD6C-4852-A1B2-B04DB62BD923}" type="slidenum">
              <a:rPr lang="ru-RU" smtClean="0">
                <a:solidFill>
                  <a:prstClr val="black">
                    <a:tint val="75000"/>
                  </a:prstClr>
                </a:solidFill>
              </a:rPr>
              <a:pPr/>
              <a:t>‹#›</a:t>
            </a:fld>
            <a:endParaRPr lang="ru-RU" dirty="0">
              <a:solidFill>
                <a:prstClr val="black">
                  <a:tint val="75000"/>
                </a:prstClr>
              </a:solidFill>
            </a:endParaRPr>
          </a:p>
        </p:txBody>
      </p:sp>
    </p:spTree>
    <p:extLst>
      <p:ext uri="{BB962C8B-B14F-4D97-AF65-F5344CB8AC3E}">
        <p14:creationId xmlns:p14="http://schemas.microsoft.com/office/powerpoint/2010/main" val="937670128"/>
      </p:ext>
    </p:extLst>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4C8E9984-DE4E-4A22-98A5-1A869509DDF8}" type="datetimeFigureOut">
              <a:rPr lang="ru-RU" smtClean="0">
                <a:solidFill>
                  <a:prstClr val="black">
                    <a:tint val="75000"/>
                  </a:prstClr>
                </a:solidFill>
              </a:rPr>
              <a:pPr/>
              <a:t>14.11.2014</a:t>
            </a:fld>
            <a:endParaRPr lang="ru-RU" dirty="0">
              <a:solidFill>
                <a:prstClr val="black">
                  <a:tint val="75000"/>
                </a:prstClr>
              </a:solidFill>
            </a:endParaRPr>
          </a:p>
        </p:txBody>
      </p:sp>
      <p:sp>
        <p:nvSpPr>
          <p:cNvPr id="4" name="Нижний колонтитул 3"/>
          <p:cNvSpPr>
            <a:spLocks noGrp="1"/>
          </p:cNvSpPr>
          <p:nvPr>
            <p:ph type="ftr" sz="quarter" idx="11"/>
          </p:nvPr>
        </p:nvSpPr>
        <p:spPr/>
        <p:txBody>
          <a:bodyPr/>
          <a:lstStyle/>
          <a:p>
            <a:endParaRPr lang="ru-RU" dirty="0">
              <a:solidFill>
                <a:prstClr val="black">
                  <a:tint val="75000"/>
                </a:prstClr>
              </a:solidFill>
            </a:endParaRPr>
          </a:p>
        </p:txBody>
      </p:sp>
      <p:sp>
        <p:nvSpPr>
          <p:cNvPr id="5" name="Номер слайда 4"/>
          <p:cNvSpPr>
            <a:spLocks noGrp="1"/>
          </p:cNvSpPr>
          <p:nvPr>
            <p:ph type="sldNum" sz="quarter" idx="12"/>
          </p:nvPr>
        </p:nvSpPr>
        <p:spPr/>
        <p:txBody>
          <a:bodyPr/>
          <a:lstStyle/>
          <a:p>
            <a:fld id="{F84DB833-AD6C-4852-A1B2-B04DB62BD923}" type="slidenum">
              <a:rPr lang="ru-RU" smtClean="0">
                <a:solidFill>
                  <a:prstClr val="black">
                    <a:tint val="75000"/>
                  </a:prstClr>
                </a:solidFill>
              </a:rPr>
              <a:pPr/>
              <a:t>‹#›</a:t>
            </a:fld>
            <a:endParaRPr lang="ru-RU" dirty="0">
              <a:solidFill>
                <a:prstClr val="black">
                  <a:tint val="75000"/>
                </a:prstClr>
              </a:solidFill>
            </a:endParaRPr>
          </a:p>
        </p:txBody>
      </p:sp>
    </p:spTree>
    <p:extLst>
      <p:ext uri="{BB962C8B-B14F-4D97-AF65-F5344CB8AC3E}">
        <p14:creationId xmlns:p14="http://schemas.microsoft.com/office/powerpoint/2010/main" val="898646187"/>
      </p:ext>
    </p:extLst>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4C8E9984-DE4E-4A22-98A5-1A869509DDF8}" type="datetimeFigureOut">
              <a:rPr lang="ru-RU" smtClean="0">
                <a:solidFill>
                  <a:prstClr val="black">
                    <a:tint val="75000"/>
                  </a:prstClr>
                </a:solidFill>
              </a:rPr>
              <a:pPr/>
              <a:t>14.11.2014</a:t>
            </a:fld>
            <a:endParaRPr lang="ru-RU" dirty="0">
              <a:solidFill>
                <a:prstClr val="black">
                  <a:tint val="75000"/>
                </a:prstClr>
              </a:solidFill>
            </a:endParaRPr>
          </a:p>
        </p:txBody>
      </p:sp>
      <p:sp>
        <p:nvSpPr>
          <p:cNvPr id="3" name="Нижний колонтитул 2"/>
          <p:cNvSpPr>
            <a:spLocks noGrp="1"/>
          </p:cNvSpPr>
          <p:nvPr>
            <p:ph type="ftr" sz="quarter" idx="11"/>
          </p:nvPr>
        </p:nvSpPr>
        <p:spPr/>
        <p:txBody>
          <a:bodyPr/>
          <a:lstStyle/>
          <a:p>
            <a:endParaRPr lang="ru-RU" dirty="0">
              <a:solidFill>
                <a:prstClr val="black">
                  <a:tint val="75000"/>
                </a:prstClr>
              </a:solidFill>
            </a:endParaRPr>
          </a:p>
        </p:txBody>
      </p:sp>
      <p:sp>
        <p:nvSpPr>
          <p:cNvPr id="4" name="Номер слайда 3"/>
          <p:cNvSpPr>
            <a:spLocks noGrp="1"/>
          </p:cNvSpPr>
          <p:nvPr>
            <p:ph type="sldNum" sz="quarter" idx="12"/>
          </p:nvPr>
        </p:nvSpPr>
        <p:spPr/>
        <p:txBody>
          <a:bodyPr/>
          <a:lstStyle/>
          <a:p>
            <a:fld id="{F84DB833-AD6C-4852-A1B2-B04DB62BD923}" type="slidenum">
              <a:rPr lang="ru-RU" smtClean="0">
                <a:solidFill>
                  <a:prstClr val="black">
                    <a:tint val="75000"/>
                  </a:prstClr>
                </a:solidFill>
              </a:rPr>
              <a:pPr/>
              <a:t>‹#›</a:t>
            </a:fld>
            <a:endParaRPr lang="ru-RU" dirty="0">
              <a:solidFill>
                <a:prstClr val="black">
                  <a:tint val="75000"/>
                </a:prstClr>
              </a:solidFill>
            </a:endParaRPr>
          </a:p>
        </p:txBody>
      </p:sp>
    </p:spTree>
    <p:extLst>
      <p:ext uri="{BB962C8B-B14F-4D97-AF65-F5344CB8AC3E}">
        <p14:creationId xmlns:p14="http://schemas.microsoft.com/office/powerpoint/2010/main" val="3218572616"/>
      </p:ext>
    </p:extLst>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4C8E9984-DE4E-4A22-98A5-1A869509DDF8}" type="datetimeFigureOut">
              <a:rPr lang="ru-RU" smtClean="0">
                <a:solidFill>
                  <a:prstClr val="black">
                    <a:tint val="75000"/>
                  </a:prstClr>
                </a:solidFill>
              </a:rPr>
              <a:pPr/>
              <a:t>14.11.2014</a:t>
            </a:fld>
            <a:endParaRPr lang="ru-RU" dirty="0">
              <a:solidFill>
                <a:prstClr val="black">
                  <a:tint val="75000"/>
                </a:prstClr>
              </a:solidFill>
            </a:endParaRPr>
          </a:p>
        </p:txBody>
      </p:sp>
      <p:sp>
        <p:nvSpPr>
          <p:cNvPr id="6" name="Нижний колонтитул 5"/>
          <p:cNvSpPr>
            <a:spLocks noGrp="1"/>
          </p:cNvSpPr>
          <p:nvPr>
            <p:ph type="ftr" sz="quarter" idx="11"/>
          </p:nvPr>
        </p:nvSpPr>
        <p:spPr/>
        <p:txBody>
          <a:bodyPr/>
          <a:lstStyle/>
          <a:p>
            <a:endParaRPr lang="ru-RU" dirty="0">
              <a:solidFill>
                <a:prstClr val="black">
                  <a:tint val="75000"/>
                </a:prstClr>
              </a:solidFill>
            </a:endParaRPr>
          </a:p>
        </p:txBody>
      </p:sp>
      <p:sp>
        <p:nvSpPr>
          <p:cNvPr id="7" name="Номер слайда 6"/>
          <p:cNvSpPr>
            <a:spLocks noGrp="1"/>
          </p:cNvSpPr>
          <p:nvPr>
            <p:ph type="sldNum" sz="quarter" idx="12"/>
          </p:nvPr>
        </p:nvSpPr>
        <p:spPr/>
        <p:txBody>
          <a:bodyPr/>
          <a:lstStyle/>
          <a:p>
            <a:fld id="{F84DB833-AD6C-4852-A1B2-B04DB62BD923}" type="slidenum">
              <a:rPr lang="ru-RU" smtClean="0">
                <a:solidFill>
                  <a:prstClr val="black">
                    <a:tint val="75000"/>
                  </a:prstClr>
                </a:solidFill>
              </a:rPr>
              <a:pPr/>
              <a:t>‹#›</a:t>
            </a:fld>
            <a:endParaRPr lang="ru-RU" dirty="0">
              <a:solidFill>
                <a:prstClr val="black">
                  <a:tint val="75000"/>
                </a:prstClr>
              </a:solidFill>
            </a:endParaRPr>
          </a:p>
        </p:txBody>
      </p:sp>
    </p:spTree>
    <p:extLst>
      <p:ext uri="{BB962C8B-B14F-4D97-AF65-F5344CB8AC3E}">
        <p14:creationId xmlns:p14="http://schemas.microsoft.com/office/powerpoint/2010/main" val="2468102354"/>
      </p:ext>
    </p:extLst>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dirty="0"/>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4C8E9984-DE4E-4A22-98A5-1A869509DDF8}" type="datetimeFigureOut">
              <a:rPr lang="ru-RU" smtClean="0">
                <a:solidFill>
                  <a:prstClr val="black">
                    <a:tint val="75000"/>
                  </a:prstClr>
                </a:solidFill>
              </a:rPr>
              <a:pPr/>
              <a:t>14.11.2014</a:t>
            </a:fld>
            <a:endParaRPr lang="ru-RU" dirty="0">
              <a:solidFill>
                <a:prstClr val="black">
                  <a:tint val="75000"/>
                </a:prstClr>
              </a:solidFill>
            </a:endParaRPr>
          </a:p>
        </p:txBody>
      </p:sp>
      <p:sp>
        <p:nvSpPr>
          <p:cNvPr id="6" name="Нижний колонтитул 5"/>
          <p:cNvSpPr>
            <a:spLocks noGrp="1"/>
          </p:cNvSpPr>
          <p:nvPr>
            <p:ph type="ftr" sz="quarter" idx="11"/>
          </p:nvPr>
        </p:nvSpPr>
        <p:spPr/>
        <p:txBody>
          <a:bodyPr/>
          <a:lstStyle/>
          <a:p>
            <a:endParaRPr lang="ru-RU" dirty="0">
              <a:solidFill>
                <a:prstClr val="black">
                  <a:tint val="75000"/>
                </a:prstClr>
              </a:solidFill>
            </a:endParaRPr>
          </a:p>
        </p:txBody>
      </p:sp>
      <p:sp>
        <p:nvSpPr>
          <p:cNvPr id="7" name="Номер слайда 6"/>
          <p:cNvSpPr>
            <a:spLocks noGrp="1"/>
          </p:cNvSpPr>
          <p:nvPr>
            <p:ph type="sldNum" sz="quarter" idx="12"/>
          </p:nvPr>
        </p:nvSpPr>
        <p:spPr/>
        <p:txBody>
          <a:bodyPr/>
          <a:lstStyle/>
          <a:p>
            <a:fld id="{F84DB833-AD6C-4852-A1B2-B04DB62BD923}" type="slidenum">
              <a:rPr lang="ru-RU" smtClean="0">
                <a:solidFill>
                  <a:prstClr val="black">
                    <a:tint val="75000"/>
                  </a:prstClr>
                </a:solidFill>
              </a:rPr>
              <a:pPr/>
              <a:t>‹#›</a:t>
            </a:fld>
            <a:endParaRPr lang="ru-RU" dirty="0">
              <a:solidFill>
                <a:prstClr val="black">
                  <a:tint val="75000"/>
                </a:prstClr>
              </a:solidFill>
            </a:endParaRPr>
          </a:p>
        </p:txBody>
      </p:sp>
    </p:spTree>
    <p:extLst>
      <p:ext uri="{BB962C8B-B14F-4D97-AF65-F5344CB8AC3E}">
        <p14:creationId xmlns:p14="http://schemas.microsoft.com/office/powerpoint/2010/main" val="2248549786"/>
      </p:ext>
    </p:extLst>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4C8E9984-DE4E-4A22-98A5-1A869509DDF8}" type="datetimeFigureOut">
              <a:rPr lang="ru-RU" smtClean="0">
                <a:solidFill>
                  <a:prstClr val="black">
                    <a:tint val="75000"/>
                  </a:prstClr>
                </a:solidFill>
              </a:rPr>
              <a:pPr/>
              <a:t>14.11.2014</a:t>
            </a:fld>
            <a:endParaRPr lang="ru-RU" dirty="0">
              <a:solidFill>
                <a:prstClr val="black">
                  <a:tint val="75000"/>
                </a:prstClr>
              </a:solidFill>
            </a:endParaRPr>
          </a:p>
        </p:txBody>
      </p:sp>
      <p:sp>
        <p:nvSpPr>
          <p:cNvPr id="5" name="Нижний колонтитул 4"/>
          <p:cNvSpPr>
            <a:spLocks noGrp="1"/>
          </p:cNvSpPr>
          <p:nvPr>
            <p:ph type="ftr" sz="quarter" idx="11"/>
          </p:nvPr>
        </p:nvSpPr>
        <p:spPr/>
        <p:txBody>
          <a:bodyPr/>
          <a:lstStyle/>
          <a:p>
            <a:endParaRPr lang="ru-RU" dirty="0">
              <a:solidFill>
                <a:prstClr val="black">
                  <a:tint val="75000"/>
                </a:prstClr>
              </a:solidFill>
            </a:endParaRPr>
          </a:p>
        </p:txBody>
      </p:sp>
      <p:sp>
        <p:nvSpPr>
          <p:cNvPr id="6" name="Номер слайда 5"/>
          <p:cNvSpPr>
            <a:spLocks noGrp="1"/>
          </p:cNvSpPr>
          <p:nvPr>
            <p:ph type="sldNum" sz="quarter" idx="12"/>
          </p:nvPr>
        </p:nvSpPr>
        <p:spPr/>
        <p:txBody>
          <a:bodyPr/>
          <a:lstStyle/>
          <a:p>
            <a:fld id="{F84DB833-AD6C-4852-A1B2-B04DB62BD923}" type="slidenum">
              <a:rPr lang="ru-RU" smtClean="0">
                <a:solidFill>
                  <a:prstClr val="black">
                    <a:tint val="75000"/>
                  </a:prstClr>
                </a:solidFill>
              </a:rPr>
              <a:pPr/>
              <a:t>‹#›</a:t>
            </a:fld>
            <a:endParaRPr lang="ru-RU" dirty="0">
              <a:solidFill>
                <a:prstClr val="black">
                  <a:tint val="75000"/>
                </a:prstClr>
              </a:solidFill>
            </a:endParaRPr>
          </a:p>
        </p:txBody>
      </p:sp>
    </p:spTree>
    <p:extLst>
      <p:ext uri="{BB962C8B-B14F-4D97-AF65-F5344CB8AC3E}">
        <p14:creationId xmlns:p14="http://schemas.microsoft.com/office/powerpoint/2010/main" val="220346608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10.xml.rels><?xml version="1.0" encoding="UTF-8" standalone="yes"?>
<Relationships xmlns="http://schemas.openxmlformats.org/package/2006/relationships"><Relationship Id="rId8" Type="http://schemas.openxmlformats.org/officeDocument/2006/relationships/slideLayout" Target="../slideLayouts/slideLayout108.xml"/><Relationship Id="rId13" Type="http://schemas.openxmlformats.org/officeDocument/2006/relationships/image" Target="../media/image1.jpeg"/><Relationship Id="rId3" Type="http://schemas.openxmlformats.org/officeDocument/2006/relationships/slideLayout" Target="../slideLayouts/slideLayout103.xml"/><Relationship Id="rId7" Type="http://schemas.openxmlformats.org/officeDocument/2006/relationships/slideLayout" Target="../slideLayouts/slideLayout107.xml"/><Relationship Id="rId12" Type="http://schemas.openxmlformats.org/officeDocument/2006/relationships/theme" Target="../theme/theme10.xml"/><Relationship Id="rId2" Type="http://schemas.openxmlformats.org/officeDocument/2006/relationships/slideLayout" Target="../slideLayouts/slideLayout102.xml"/><Relationship Id="rId1" Type="http://schemas.openxmlformats.org/officeDocument/2006/relationships/slideLayout" Target="../slideLayouts/slideLayout101.xml"/><Relationship Id="rId6" Type="http://schemas.openxmlformats.org/officeDocument/2006/relationships/slideLayout" Target="../slideLayouts/slideLayout106.xml"/><Relationship Id="rId11" Type="http://schemas.openxmlformats.org/officeDocument/2006/relationships/slideLayout" Target="../slideLayouts/slideLayout111.xml"/><Relationship Id="rId5" Type="http://schemas.openxmlformats.org/officeDocument/2006/relationships/slideLayout" Target="../slideLayouts/slideLayout105.xml"/><Relationship Id="rId10" Type="http://schemas.openxmlformats.org/officeDocument/2006/relationships/slideLayout" Target="../slideLayouts/slideLayout110.xml"/><Relationship Id="rId4" Type="http://schemas.openxmlformats.org/officeDocument/2006/relationships/slideLayout" Target="../slideLayouts/slideLayout104.xml"/><Relationship Id="rId9" Type="http://schemas.openxmlformats.org/officeDocument/2006/relationships/slideLayout" Target="../slideLayouts/slideLayout10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theme" Target="../theme/theme4.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2.xml"/><Relationship Id="rId13" Type="http://schemas.openxmlformats.org/officeDocument/2006/relationships/theme" Target="../theme/theme5.xml"/><Relationship Id="rId3" Type="http://schemas.openxmlformats.org/officeDocument/2006/relationships/slideLayout" Target="../slideLayouts/slideLayout47.xml"/><Relationship Id="rId7" Type="http://schemas.openxmlformats.org/officeDocument/2006/relationships/slideLayout" Target="../slideLayouts/slideLayout51.xml"/><Relationship Id="rId12" Type="http://schemas.openxmlformats.org/officeDocument/2006/relationships/slideLayout" Target="../slideLayouts/slideLayout56.xml"/><Relationship Id="rId2" Type="http://schemas.openxmlformats.org/officeDocument/2006/relationships/slideLayout" Target="../slideLayouts/slideLayout46.xml"/><Relationship Id="rId1" Type="http://schemas.openxmlformats.org/officeDocument/2006/relationships/slideLayout" Target="../slideLayouts/slideLayout45.xml"/><Relationship Id="rId6" Type="http://schemas.openxmlformats.org/officeDocument/2006/relationships/slideLayout" Target="../slideLayouts/slideLayout50.xml"/><Relationship Id="rId11" Type="http://schemas.openxmlformats.org/officeDocument/2006/relationships/slideLayout" Target="../slideLayouts/slideLayout55.xml"/><Relationship Id="rId5" Type="http://schemas.openxmlformats.org/officeDocument/2006/relationships/slideLayout" Target="../slideLayouts/slideLayout49.xml"/><Relationship Id="rId10" Type="http://schemas.openxmlformats.org/officeDocument/2006/relationships/slideLayout" Target="../slideLayouts/slideLayout54.xml"/><Relationship Id="rId4" Type="http://schemas.openxmlformats.org/officeDocument/2006/relationships/slideLayout" Target="../slideLayouts/slideLayout48.xml"/><Relationship Id="rId9" Type="http://schemas.openxmlformats.org/officeDocument/2006/relationships/slideLayout" Target="../slideLayouts/slideLayout53.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4.xml"/><Relationship Id="rId3" Type="http://schemas.openxmlformats.org/officeDocument/2006/relationships/slideLayout" Target="../slideLayouts/slideLayout59.xml"/><Relationship Id="rId7" Type="http://schemas.openxmlformats.org/officeDocument/2006/relationships/slideLayout" Target="../slideLayouts/slideLayout63.xml"/><Relationship Id="rId12" Type="http://schemas.openxmlformats.org/officeDocument/2006/relationships/theme" Target="../theme/theme6.xml"/><Relationship Id="rId2" Type="http://schemas.openxmlformats.org/officeDocument/2006/relationships/slideLayout" Target="../slideLayouts/slideLayout58.xml"/><Relationship Id="rId1" Type="http://schemas.openxmlformats.org/officeDocument/2006/relationships/slideLayout" Target="../slideLayouts/slideLayout57.xml"/><Relationship Id="rId6" Type="http://schemas.openxmlformats.org/officeDocument/2006/relationships/slideLayout" Target="../slideLayouts/slideLayout62.xml"/><Relationship Id="rId11" Type="http://schemas.openxmlformats.org/officeDocument/2006/relationships/slideLayout" Target="../slideLayouts/slideLayout67.xml"/><Relationship Id="rId5" Type="http://schemas.openxmlformats.org/officeDocument/2006/relationships/slideLayout" Target="../slideLayouts/slideLayout61.xml"/><Relationship Id="rId10" Type="http://schemas.openxmlformats.org/officeDocument/2006/relationships/slideLayout" Target="../slideLayouts/slideLayout66.xml"/><Relationship Id="rId4" Type="http://schemas.openxmlformats.org/officeDocument/2006/relationships/slideLayout" Target="../slideLayouts/slideLayout60.xml"/><Relationship Id="rId9" Type="http://schemas.openxmlformats.org/officeDocument/2006/relationships/slideLayout" Target="../slideLayouts/slideLayout65.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75.xml"/><Relationship Id="rId3" Type="http://schemas.openxmlformats.org/officeDocument/2006/relationships/slideLayout" Target="../slideLayouts/slideLayout70.xml"/><Relationship Id="rId7" Type="http://schemas.openxmlformats.org/officeDocument/2006/relationships/slideLayout" Target="../slideLayouts/slideLayout74.xml"/><Relationship Id="rId12" Type="http://schemas.openxmlformats.org/officeDocument/2006/relationships/theme" Target="../theme/theme7.xml"/><Relationship Id="rId2" Type="http://schemas.openxmlformats.org/officeDocument/2006/relationships/slideLayout" Target="../slideLayouts/slideLayout69.xml"/><Relationship Id="rId1" Type="http://schemas.openxmlformats.org/officeDocument/2006/relationships/slideLayout" Target="../slideLayouts/slideLayout68.xml"/><Relationship Id="rId6" Type="http://schemas.openxmlformats.org/officeDocument/2006/relationships/slideLayout" Target="../slideLayouts/slideLayout73.xml"/><Relationship Id="rId11" Type="http://schemas.openxmlformats.org/officeDocument/2006/relationships/slideLayout" Target="../slideLayouts/slideLayout78.xml"/><Relationship Id="rId5" Type="http://schemas.openxmlformats.org/officeDocument/2006/relationships/slideLayout" Target="../slideLayouts/slideLayout72.xml"/><Relationship Id="rId10" Type="http://schemas.openxmlformats.org/officeDocument/2006/relationships/slideLayout" Target="../slideLayouts/slideLayout77.xml"/><Relationship Id="rId4" Type="http://schemas.openxmlformats.org/officeDocument/2006/relationships/slideLayout" Target="../slideLayouts/slideLayout71.xml"/><Relationship Id="rId9" Type="http://schemas.openxmlformats.org/officeDocument/2006/relationships/slideLayout" Target="../slideLayouts/slideLayout76.xml"/></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86.xml"/><Relationship Id="rId3" Type="http://schemas.openxmlformats.org/officeDocument/2006/relationships/slideLayout" Target="../slideLayouts/slideLayout81.xml"/><Relationship Id="rId7" Type="http://schemas.openxmlformats.org/officeDocument/2006/relationships/slideLayout" Target="../slideLayouts/slideLayout85.xml"/><Relationship Id="rId12" Type="http://schemas.openxmlformats.org/officeDocument/2006/relationships/theme" Target="../theme/theme8.xml"/><Relationship Id="rId2" Type="http://schemas.openxmlformats.org/officeDocument/2006/relationships/slideLayout" Target="../slideLayouts/slideLayout80.xml"/><Relationship Id="rId1" Type="http://schemas.openxmlformats.org/officeDocument/2006/relationships/slideLayout" Target="../slideLayouts/slideLayout79.xml"/><Relationship Id="rId6" Type="http://schemas.openxmlformats.org/officeDocument/2006/relationships/slideLayout" Target="../slideLayouts/slideLayout84.xml"/><Relationship Id="rId11" Type="http://schemas.openxmlformats.org/officeDocument/2006/relationships/slideLayout" Target="../slideLayouts/slideLayout89.xml"/><Relationship Id="rId5" Type="http://schemas.openxmlformats.org/officeDocument/2006/relationships/slideLayout" Target="../slideLayouts/slideLayout83.xml"/><Relationship Id="rId10" Type="http://schemas.openxmlformats.org/officeDocument/2006/relationships/slideLayout" Target="../slideLayouts/slideLayout88.xml"/><Relationship Id="rId4" Type="http://schemas.openxmlformats.org/officeDocument/2006/relationships/slideLayout" Target="../slideLayouts/slideLayout82.xml"/><Relationship Id="rId9" Type="http://schemas.openxmlformats.org/officeDocument/2006/relationships/slideLayout" Target="../slideLayouts/slideLayout87.xml"/></Relationships>
</file>

<file path=ppt/slideMasters/_rels/slideMaster9.xml.rels><?xml version="1.0" encoding="UTF-8" standalone="yes"?>
<Relationships xmlns="http://schemas.openxmlformats.org/package/2006/relationships"><Relationship Id="rId8" Type="http://schemas.openxmlformats.org/officeDocument/2006/relationships/slideLayout" Target="../slideLayouts/slideLayout97.xml"/><Relationship Id="rId3" Type="http://schemas.openxmlformats.org/officeDocument/2006/relationships/slideLayout" Target="../slideLayouts/slideLayout92.xml"/><Relationship Id="rId7" Type="http://schemas.openxmlformats.org/officeDocument/2006/relationships/slideLayout" Target="../slideLayouts/slideLayout96.xml"/><Relationship Id="rId12" Type="http://schemas.openxmlformats.org/officeDocument/2006/relationships/theme" Target="../theme/theme9.xml"/><Relationship Id="rId2" Type="http://schemas.openxmlformats.org/officeDocument/2006/relationships/slideLayout" Target="../slideLayouts/slideLayout91.xml"/><Relationship Id="rId1" Type="http://schemas.openxmlformats.org/officeDocument/2006/relationships/slideLayout" Target="../slideLayouts/slideLayout90.xml"/><Relationship Id="rId6" Type="http://schemas.openxmlformats.org/officeDocument/2006/relationships/slideLayout" Target="../slideLayouts/slideLayout95.xml"/><Relationship Id="rId11" Type="http://schemas.openxmlformats.org/officeDocument/2006/relationships/slideLayout" Target="../slideLayouts/slideLayout100.xml"/><Relationship Id="rId5" Type="http://schemas.openxmlformats.org/officeDocument/2006/relationships/slideLayout" Target="../slideLayouts/slideLayout94.xml"/><Relationship Id="rId10" Type="http://schemas.openxmlformats.org/officeDocument/2006/relationships/slideLayout" Target="../slideLayouts/slideLayout99.xml"/><Relationship Id="rId4" Type="http://schemas.openxmlformats.org/officeDocument/2006/relationships/slideLayout" Target="../slideLayouts/slideLayout93.xml"/><Relationship Id="rId9" Type="http://schemas.openxmlformats.org/officeDocument/2006/relationships/slideLayout" Target="../slideLayouts/slideLayout9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0960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ru-RU" altLang="ru-RU" smtClean="0"/>
              <a:t>Образец заголовка</a:t>
            </a:r>
          </a:p>
        </p:txBody>
      </p:sp>
      <p:sp>
        <p:nvSpPr>
          <p:cNvPr id="1027" name="Rectangle 3"/>
          <p:cNvSpPr>
            <a:spLocks noGrp="1" noChangeArrowheads="1"/>
          </p:cNvSpPr>
          <p:nvPr>
            <p:ph type="body" idx="1"/>
          </p:nvPr>
        </p:nvSpPr>
        <p:spPr bwMode="auto">
          <a:xfrm>
            <a:off x="685800" y="1981200"/>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ru-RU" altLang="ru-RU" smtClean="0"/>
              <a:t>Образец текста</a:t>
            </a:r>
          </a:p>
          <a:p>
            <a:pPr lvl="1"/>
            <a:r>
              <a:rPr lang="ru-RU" altLang="ru-RU" smtClean="0"/>
              <a:t>Второй уровень</a:t>
            </a:r>
          </a:p>
          <a:p>
            <a:pPr lvl="2"/>
            <a:r>
              <a:rPr lang="ru-RU" altLang="ru-RU" smtClean="0"/>
              <a:t>Третий уровень</a:t>
            </a:r>
          </a:p>
          <a:p>
            <a:pPr lvl="3"/>
            <a:r>
              <a:rPr lang="ru-RU" altLang="ru-RU" smtClean="0"/>
              <a:t>Четвертый уровень</a:t>
            </a:r>
          </a:p>
          <a:p>
            <a:pPr lvl="4"/>
            <a:r>
              <a:rPr lang="ru-RU" altLang="ru-RU" smtClean="0"/>
              <a:t>Пятый уровень</a:t>
            </a:r>
          </a:p>
        </p:txBody>
      </p:sp>
      <p:sp>
        <p:nvSpPr>
          <p:cNvPr id="74756" name="Rectangle 4"/>
          <p:cNvSpPr>
            <a:spLocks noGrp="1" noChangeArrowheads="1"/>
          </p:cNvSpPr>
          <p:nvPr>
            <p:ph type="dt" sz="half" idx="2"/>
          </p:nvPr>
        </p:nvSpPr>
        <p:spPr bwMode="auto">
          <a:xfrm>
            <a:off x="6858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pPr fontAlgn="base">
              <a:spcBef>
                <a:spcPct val="0"/>
              </a:spcBef>
              <a:spcAft>
                <a:spcPct val="0"/>
              </a:spcAft>
              <a:defRPr/>
            </a:pPr>
            <a:endParaRPr lang="ru-RU" dirty="0">
              <a:solidFill>
                <a:srgbClr val="463634"/>
              </a:solidFill>
            </a:endParaRPr>
          </a:p>
        </p:txBody>
      </p:sp>
      <p:sp>
        <p:nvSpPr>
          <p:cNvPr id="74757"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pPr fontAlgn="base">
              <a:spcBef>
                <a:spcPct val="0"/>
              </a:spcBef>
              <a:spcAft>
                <a:spcPct val="0"/>
              </a:spcAft>
              <a:defRPr/>
            </a:pPr>
            <a:endParaRPr lang="ru-RU" dirty="0">
              <a:solidFill>
                <a:srgbClr val="463634"/>
              </a:solidFill>
            </a:endParaRPr>
          </a:p>
        </p:txBody>
      </p:sp>
      <p:sp>
        <p:nvSpPr>
          <p:cNvPr id="74758" name="Rectangle 6"/>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pPr fontAlgn="base">
              <a:spcBef>
                <a:spcPct val="0"/>
              </a:spcBef>
              <a:spcAft>
                <a:spcPct val="0"/>
              </a:spcAft>
              <a:defRPr/>
            </a:pPr>
            <a:fld id="{28EA8BFE-2A19-42A7-AF00-CB3127520093}" type="slidenum">
              <a:rPr lang="ru-RU">
                <a:solidFill>
                  <a:srgbClr val="463634"/>
                </a:solidFill>
              </a:rPr>
              <a:pPr fontAlgn="base">
                <a:spcBef>
                  <a:spcPct val="0"/>
                </a:spcBef>
                <a:spcAft>
                  <a:spcPct val="0"/>
                </a:spcAft>
                <a:defRPr/>
              </a:pPr>
              <a:t>‹#›</a:t>
            </a:fld>
            <a:endParaRPr lang="ru-RU" dirty="0">
              <a:solidFill>
                <a:srgbClr val="463634"/>
              </a:solidFill>
            </a:endParaRPr>
          </a:p>
        </p:txBody>
      </p:sp>
    </p:spTree>
    <p:extLst>
      <p:ext uri="{BB962C8B-B14F-4D97-AF65-F5344CB8AC3E}">
        <p14:creationId xmlns:p14="http://schemas.microsoft.com/office/powerpoint/2010/main" val="3420893074"/>
      </p:ext>
    </p:extLst>
  </p:cSld>
  <p:clrMap bg1="lt1" tx1="dk1" bg2="lt2" tx2="dk2" accent1="accent1" accent2="accent2" accent3="accent3" accent4="accent4" accent5="accent5" accent6="accent6" hlink="hlink" folHlink="folHlink"/>
  <p:sldLayoutIdLst>
    <p:sldLayoutId id="2147483745" r:id="rId1"/>
    <p:sldLayoutId id="2147483746" r:id="rId2"/>
    <p:sldLayoutId id="2147483747" r:id="rId3"/>
    <p:sldLayoutId id="2147483748" r:id="rId4"/>
    <p:sldLayoutId id="2147483749" r:id="rId5"/>
    <p:sldLayoutId id="2147483750" r:id="rId6"/>
    <p:sldLayoutId id="2147483751" r:id="rId7"/>
    <p:sldLayoutId id="2147483752" r:id="rId8"/>
    <p:sldLayoutId id="2147483753" r:id="rId9"/>
    <p:sldLayoutId id="2147483754" r:id="rId10"/>
    <p:sldLayoutId id="2147483755" r:id="rId11"/>
  </p:sldLayoutIdLst>
  <p:txStyles>
    <p:titleStyle>
      <a:lvl1pPr algn="ctr" rtl="0" eaLnBrk="0" fontAlgn="base" hangingPunct="0">
        <a:spcBef>
          <a:spcPct val="0"/>
        </a:spcBef>
        <a:spcAft>
          <a:spcPct val="0"/>
        </a:spcAft>
        <a:defRPr sz="4400" i="1">
          <a:solidFill>
            <a:schemeClr val="tx2"/>
          </a:solidFill>
          <a:latin typeface="+mj-lt"/>
          <a:ea typeface="+mj-ea"/>
          <a:cs typeface="+mj-cs"/>
        </a:defRPr>
      </a:lvl1pPr>
      <a:lvl2pPr algn="ctr" rtl="0" eaLnBrk="0" fontAlgn="base" hangingPunct="0">
        <a:spcBef>
          <a:spcPct val="0"/>
        </a:spcBef>
        <a:spcAft>
          <a:spcPct val="0"/>
        </a:spcAft>
        <a:defRPr sz="4400" i="1">
          <a:solidFill>
            <a:schemeClr val="tx2"/>
          </a:solidFill>
          <a:latin typeface="Times New Roman" charset="0"/>
        </a:defRPr>
      </a:lvl2pPr>
      <a:lvl3pPr algn="ctr" rtl="0" eaLnBrk="0" fontAlgn="base" hangingPunct="0">
        <a:spcBef>
          <a:spcPct val="0"/>
        </a:spcBef>
        <a:spcAft>
          <a:spcPct val="0"/>
        </a:spcAft>
        <a:defRPr sz="4400" i="1">
          <a:solidFill>
            <a:schemeClr val="tx2"/>
          </a:solidFill>
          <a:latin typeface="Times New Roman" charset="0"/>
        </a:defRPr>
      </a:lvl3pPr>
      <a:lvl4pPr algn="ctr" rtl="0" eaLnBrk="0" fontAlgn="base" hangingPunct="0">
        <a:spcBef>
          <a:spcPct val="0"/>
        </a:spcBef>
        <a:spcAft>
          <a:spcPct val="0"/>
        </a:spcAft>
        <a:defRPr sz="4400" i="1">
          <a:solidFill>
            <a:schemeClr val="tx2"/>
          </a:solidFill>
          <a:latin typeface="Times New Roman" charset="0"/>
        </a:defRPr>
      </a:lvl4pPr>
      <a:lvl5pPr algn="ctr" rtl="0" eaLnBrk="0" fontAlgn="base" hangingPunct="0">
        <a:spcBef>
          <a:spcPct val="0"/>
        </a:spcBef>
        <a:spcAft>
          <a:spcPct val="0"/>
        </a:spcAft>
        <a:defRPr sz="4400" i="1">
          <a:solidFill>
            <a:schemeClr val="tx2"/>
          </a:solidFill>
          <a:latin typeface="Times New Roman" charset="0"/>
        </a:defRPr>
      </a:lvl5pPr>
      <a:lvl6pPr marL="457200" algn="ctr" rtl="0" fontAlgn="base">
        <a:spcBef>
          <a:spcPct val="0"/>
        </a:spcBef>
        <a:spcAft>
          <a:spcPct val="0"/>
        </a:spcAft>
        <a:defRPr sz="4400" i="1">
          <a:solidFill>
            <a:schemeClr val="tx2"/>
          </a:solidFill>
          <a:latin typeface="Times New Roman" charset="0"/>
        </a:defRPr>
      </a:lvl6pPr>
      <a:lvl7pPr marL="914400" algn="ctr" rtl="0" fontAlgn="base">
        <a:spcBef>
          <a:spcPct val="0"/>
        </a:spcBef>
        <a:spcAft>
          <a:spcPct val="0"/>
        </a:spcAft>
        <a:defRPr sz="4400" i="1">
          <a:solidFill>
            <a:schemeClr val="tx2"/>
          </a:solidFill>
          <a:latin typeface="Times New Roman" charset="0"/>
        </a:defRPr>
      </a:lvl7pPr>
      <a:lvl8pPr marL="1371600" algn="ctr" rtl="0" fontAlgn="base">
        <a:spcBef>
          <a:spcPct val="0"/>
        </a:spcBef>
        <a:spcAft>
          <a:spcPct val="0"/>
        </a:spcAft>
        <a:defRPr sz="4400" i="1">
          <a:solidFill>
            <a:schemeClr val="tx2"/>
          </a:solidFill>
          <a:latin typeface="Times New Roman" charset="0"/>
        </a:defRPr>
      </a:lvl8pPr>
      <a:lvl9pPr marL="1828800" algn="ctr" rtl="0" fontAlgn="base">
        <a:spcBef>
          <a:spcPct val="0"/>
        </a:spcBef>
        <a:spcAft>
          <a:spcPct val="0"/>
        </a:spcAft>
        <a:defRPr sz="4400" i="1">
          <a:solidFill>
            <a:schemeClr val="tx2"/>
          </a:solidFill>
          <a:latin typeface="Times New Roman" charset="0"/>
        </a:defRPr>
      </a:lvl9pPr>
    </p:titleStyle>
    <p:bodyStyle>
      <a:lvl1pPr marL="342900" indent="-342900" algn="l" rtl="0" eaLnBrk="0" fontAlgn="base" hangingPunct="0">
        <a:spcBef>
          <a:spcPct val="20000"/>
        </a:spcBef>
        <a:spcAft>
          <a:spcPct val="0"/>
        </a:spcAft>
        <a:buClr>
          <a:schemeClr val="tx2"/>
        </a:buClr>
        <a:buSzPct val="65000"/>
        <a:buFont typeface="Wingdings" pitchFamily="2" charset="2"/>
        <a:buChar char="v"/>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SzPct val="65000"/>
        <a:buChar char="•"/>
        <a:defRPr sz="2000">
          <a:solidFill>
            <a:schemeClr val="tx1"/>
          </a:solidFill>
          <a:latin typeface="+mn-lt"/>
        </a:defRPr>
      </a:lvl5pPr>
      <a:lvl6pPr marL="2514600" indent="-228600" algn="l" rtl="0" fontAlgn="base">
        <a:spcBef>
          <a:spcPct val="20000"/>
        </a:spcBef>
        <a:spcAft>
          <a:spcPct val="0"/>
        </a:spcAft>
        <a:buSzPct val="65000"/>
        <a:buChar char="•"/>
        <a:defRPr sz="2000">
          <a:solidFill>
            <a:schemeClr val="tx1"/>
          </a:solidFill>
          <a:latin typeface="+mn-lt"/>
        </a:defRPr>
      </a:lvl6pPr>
      <a:lvl7pPr marL="2971800" indent="-228600" algn="l" rtl="0" fontAlgn="base">
        <a:spcBef>
          <a:spcPct val="20000"/>
        </a:spcBef>
        <a:spcAft>
          <a:spcPct val="0"/>
        </a:spcAft>
        <a:buSzPct val="65000"/>
        <a:buChar char="•"/>
        <a:defRPr sz="2000">
          <a:solidFill>
            <a:schemeClr val="tx1"/>
          </a:solidFill>
          <a:latin typeface="+mn-lt"/>
        </a:defRPr>
      </a:lvl7pPr>
      <a:lvl8pPr marL="3429000" indent="-228600" algn="l" rtl="0" fontAlgn="base">
        <a:spcBef>
          <a:spcPct val="20000"/>
        </a:spcBef>
        <a:spcAft>
          <a:spcPct val="0"/>
        </a:spcAft>
        <a:buSzPct val="65000"/>
        <a:buChar char="•"/>
        <a:defRPr sz="2000">
          <a:solidFill>
            <a:schemeClr val="tx1"/>
          </a:solidFill>
          <a:latin typeface="+mn-lt"/>
        </a:defRPr>
      </a:lvl8pPr>
      <a:lvl9pPr marL="3886200" indent="-228600" algn="l" rtl="0" fontAlgn="base">
        <a:spcBef>
          <a:spcPct val="20000"/>
        </a:spcBef>
        <a:spcAft>
          <a:spcPct val="0"/>
        </a:spcAft>
        <a:buSzPct val="65000"/>
        <a:buChar char="•"/>
        <a:defRPr sz="2000">
          <a:solidFill>
            <a:schemeClr val="tx1"/>
          </a:solidFill>
          <a:latin typeface="+mn-lt"/>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0960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ru-RU" altLang="ru-RU" smtClean="0"/>
              <a:t>Образец заголовка</a:t>
            </a:r>
          </a:p>
        </p:txBody>
      </p:sp>
      <p:sp>
        <p:nvSpPr>
          <p:cNvPr id="1027" name="Rectangle 3"/>
          <p:cNvSpPr>
            <a:spLocks noGrp="1" noChangeArrowheads="1"/>
          </p:cNvSpPr>
          <p:nvPr>
            <p:ph type="body" idx="1"/>
          </p:nvPr>
        </p:nvSpPr>
        <p:spPr bwMode="auto">
          <a:xfrm>
            <a:off x="685800" y="1981200"/>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ru-RU" altLang="ru-RU" smtClean="0"/>
              <a:t>Образец текста</a:t>
            </a:r>
          </a:p>
          <a:p>
            <a:pPr lvl="1"/>
            <a:r>
              <a:rPr lang="ru-RU" altLang="ru-RU" smtClean="0"/>
              <a:t>Второй уровень</a:t>
            </a:r>
          </a:p>
          <a:p>
            <a:pPr lvl="2"/>
            <a:r>
              <a:rPr lang="ru-RU" altLang="ru-RU" smtClean="0"/>
              <a:t>Третий уровень</a:t>
            </a:r>
          </a:p>
          <a:p>
            <a:pPr lvl="3"/>
            <a:r>
              <a:rPr lang="ru-RU" altLang="ru-RU" smtClean="0"/>
              <a:t>Четвертый уровень</a:t>
            </a:r>
          </a:p>
          <a:p>
            <a:pPr lvl="4"/>
            <a:r>
              <a:rPr lang="ru-RU" altLang="ru-RU" smtClean="0"/>
              <a:t>Пятый уровень</a:t>
            </a:r>
          </a:p>
        </p:txBody>
      </p:sp>
      <p:sp>
        <p:nvSpPr>
          <p:cNvPr id="74756" name="Rectangle 4"/>
          <p:cNvSpPr>
            <a:spLocks noGrp="1" noChangeArrowheads="1"/>
          </p:cNvSpPr>
          <p:nvPr>
            <p:ph type="dt" sz="half" idx="2"/>
          </p:nvPr>
        </p:nvSpPr>
        <p:spPr bwMode="auto">
          <a:xfrm>
            <a:off x="6858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pPr fontAlgn="base">
              <a:spcBef>
                <a:spcPct val="0"/>
              </a:spcBef>
              <a:spcAft>
                <a:spcPct val="0"/>
              </a:spcAft>
              <a:defRPr/>
            </a:pPr>
            <a:endParaRPr lang="ru-RU">
              <a:solidFill>
                <a:srgbClr val="463634"/>
              </a:solidFill>
            </a:endParaRPr>
          </a:p>
        </p:txBody>
      </p:sp>
      <p:sp>
        <p:nvSpPr>
          <p:cNvPr id="74757"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pPr fontAlgn="base">
              <a:spcBef>
                <a:spcPct val="0"/>
              </a:spcBef>
              <a:spcAft>
                <a:spcPct val="0"/>
              </a:spcAft>
              <a:defRPr/>
            </a:pPr>
            <a:endParaRPr lang="ru-RU">
              <a:solidFill>
                <a:srgbClr val="463634"/>
              </a:solidFill>
            </a:endParaRPr>
          </a:p>
        </p:txBody>
      </p:sp>
      <p:sp>
        <p:nvSpPr>
          <p:cNvPr id="74758" name="Rectangle 6"/>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pPr fontAlgn="base">
              <a:spcBef>
                <a:spcPct val="0"/>
              </a:spcBef>
              <a:spcAft>
                <a:spcPct val="0"/>
              </a:spcAft>
              <a:defRPr/>
            </a:pPr>
            <a:fld id="{F0A43C2E-F39B-4D8A-898B-5548E4399749}" type="slidenum">
              <a:rPr lang="ru-RU">
                <a:solidFill>
                  <a:srgbClr val="463634"/>
                </a:solidFill>
              </a:rPr>
              <a:pPr fontAlgn="base">
                <a:spcBef>
                  <a:spcPct val="0"/>
                </a:spcBef>
                <a:spcAft>
                  <a:spcPct val="0"/>
                </a:spcAft>
                <a:defRPr/>
              </a:pPr>
              <a:t>‹#›</a:t>
            </a:fld>
            <a:endParaRPr lang="ru-RU">
              <a:solidFill>
                <a:srgbClr val="463634"/>
              </a:solidFill>
            </a:endParaRPr>
          </a:p>
        </p:txBody>
      </p:sp>
    </p:spTree>
    <p:extLst>
      <p:ext uri="{BB962C8B-B14F-4D97-AF65-F5344CB8AC3E}">
        <p14:creationId xmlns:p14="http://schemas.microsoft.com/office/powerpoint/2010/main" val="756810234"/>
      </p:ext>
    </p:extLst>
  </p:cSld>
  <p:clrMap bg1="lt1" tx1="dk1" bg2="lt2" tx2="dk2" accent1="accent1" accent2="accent2" accent3="accent3" accent4="accent4" accent5="accent5" accent6="accent6" hlink="hlink" folHlink="folHlink"/>
  <p:sldLayoutIdLst>
    <p:sldLayoutId id="2147483903" r:id="rId1"/>
    <p:sldLayoutId id="2147483904" r:id="rId2"/>
    <p:sldLayoutId id="2147483905" r:id="rId3"/>
    <p:sldLayoutId id="2147483906" r:id="rId4"/>
    <p:sldLayoutId id="2147483907" r:id="rId5"/>
    <p:sldLayoutId id="2147483908" r:id="rId6"/>
    <p:sldLayoutId id="2147483909" r:id="rId7"/>
    <p:sldLayoutId id="2147483910" r:id="rId8"/>
    <p:sldLayoutId id="2147483911" r:id="rId9"/>
    <p:sldLayoutId id="2147483912" r:id="rId10"/>
    <p:sldLayoutId id="2147483913" r:id="rId11"/>
  </p:sldLayoutIdLst>
  <p:txStyles>
    <p:titleStyle>
      <a:lvl1pPr algn="ctr" rtl="0" eaLnBrk="0" fontAlgn="base" hangingPunct="0">
        <a:spcBef>
          <a:spcPct val="0"/>
        </a:spcBef>
        <a:spcAft>
          <a:spcPct val="0"/>
        </a:spcAft>
        <a:defRPr sz="4400" i="1">
          <a:solidFill>
            <a:schemeClr val="tx2"/>
          </a:solidFill>
          <a:latin typeface="+mj-lt"/>
          <a:ea typeface="+mj-ea"/>
          <a:cs typeface="+mj-cs"/>
        </a:defRPr>
      </a:lvl1pPr>
      <a:lvl2pPr algn="ctr" rtl="0" eaLnBrk="0" fontAlgn="base" hangingPunct="0">
        <a:spcBef>
          <a:spcPct val="0"/>
        </a:spcBef>
        <a:spcAft>
          <a:spcPct val="0"/>
        </a:spcAft>
        <a:defRPr sz="4400" i="1">
          <a:solidFill>
            <a:schemeClr val="tx2"/>
          </a:solidFill>
          <a:latin typeface="Times New Roman" charset="0"/>
        </a:defRPr>
      </a:lvl2pPr>
      <a:lvl3pPr algn="ctr" rtl="0" eaLnBrk="0" fontAlgn="base" hangingPunct="0">
        <a:spcBef>
          <a:spcPct val="0"/>
        </a:spcBef>
        <a:spcAft>
          <a:spcPct val="0"/>
        </a:spcAft>
        <a:defRPr sz="4400" i="1">
          <a:solidFill>
            <a:schemeClr val="tx2"/>
          </a:solidFill>
          <a:latin typeface="Times New Roman" charset="0"/>
        </a:defRPr>
      </a:lvl3pPr>
      <a:lvl4pPr algn="ctr" rtl="0" eaLnBrk="0" fontAlgn="base" hangingPunct="0">
        <a:spcBef>
          <a:spcPct val="0"/>
        </a:spcBef>
        <a:spcAft>
          <a:spcPct val="0"/>
        </a:spcAft>
        <a:defRPr sz="4400" i="1">
          <a:solidFill>
            <a:schemeClr val="tx2"/>
          </a:solidFill>
          <a:latin typeface="Times New Roman" charset="0"/>
        </a:defRPr>
      </a:lvl4pPr>
      <a:lvl5pPr algn="ctr" rtl="0" eaLnBrk="0" fontAlgn="base" hangingPunct="0">
        <a:spcBef>
          <a:spcPct val="0"/>
        </a:spcBef>
        <a:spcAft>
          <a:spcPct val="0"/>
        </a:spcAft>
        <a:defRPr sz="4400" i="1">
          <a:solidFill>
            <a:schemeClr val="tx2"/>
          </a:solidFill>
          <a:latin typeface="Times New Roman" charset="0"/>
        </a:defRPr>
      </a:lvl5pPr>
      <a:lvl6pPr marL="457200" algn="ctr" rtl="0" fontAlgn="base">
        <a:spcBef>
          <a:spcPct val="0"/>
        </a:spcBef>
        <a:spcAft>
          <a:spcPct val="0"/>
        </a:spcAft>
        <a:defRPr sz="4400" i="1">
          <a:solidFill>
            <a:schemeClr val="tx2"/>
          </a:solidFill>
          <a:latin typeface="Times New Roman" charset="0"/>
        </a:defRPr>
      </a:lvl6pPr>
      <a:lvl7pPr marL="914400" algn="ctr" rtl="0" fontAlgn="base">
        <a:spcBef>
          <a:spcPct val="0"/>
        </a:spcBef>
        <a:spcAft>
          <a:spcPct val="0"/>
        </a:spcAft>
        <a:defRPr sz="4400" i="1">
          <a:solidFill>
            <a:schemeClr val="tx2"/>
          </a:solidFill>
          <a:latin typeface="Times New Roman" charset="0"/>
        </a:defRPr>
      </a:lvl7pPr>
      <a:lvl8pPr marL="1371600" algn="ctr" rtl="0" fontAlgn="base">
        <a:spcBef>
          <a:spcPct val="0"/>
        </a:spcBef>
        <a:spcAft>
          <a:spcPct val="0"/>
        </a:spcAft>
        <a:defRPr sz="4400" i="1">
          <a:solidFill>
            <a:schemeClr val="tx2"/>
          </a:solidFill>
          <a:latin typeface="Times New Roman" charset="0"/>
        </a:defRPr>
      </a:lvl8pPr>
      <a:lvl9pPr marL="1828800" algn="ctr" rtl="0" fontAlgn="base">
        <a:spcBef>
          <a:spcPct val="0"/>
        </a:spcBef>
        <a:spcAft>
          <a:spcPct val="0"/>
        </a:spcAft>
        <a:defRPr sz="4400" i="1">
          <a:solidFill>
            <a:schemeClr val="tx2"/>
          </a:solidFill>
          <a:latin typeface="Times New Roman" charset="0"/>
        </a:defRPr>
      </a:lvl9pPr>
    </p:titleStyle>
    <p:bodyStyle>
      <a:lvl1pPr marL="342900" indent="-342900" algn="l" rtl="0" eaLnBrk="0" fontAlgn="base" hangingPunct="0">
        <a:spcBef>
          <a:spcPct val="20000"/>
        </a:spcBef>
        <a:spcAft>
          <a:spcPct val="0"/>
        </a:spcAft>
        <a:buClr>
          <a:schemeClr val="tx2"/>
        </a:buClr>
        <a:buSzPct val="65000"/>
        <a:buFont typeface="Wingdings" pitchFamily="2" charset="2"/>
        <a:buChar char="v"/>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SzPct val="65000"/>
        <a:buChar char="•"/>
        <a:defRPr sz="2000">
          <a:solidFill>
            <a:schemeClr val="tx1"/>
          </a:solidFill>
          <a:latin typeface="+mn-lt"/>
        </a:defRPr>
      </a:lvl5pPr>
      <a:lvl6pPr marL="2514600" indent="-228600" algn="l" rtl="0" fontAlgn="base">
        <a:spcBef>
          <a:spcPct val="20000"/>
        </a:spcBef>
        <a:spcAft>
          <a:spcPct val="0"/>
        </a:spcAft>
        <a:buSzPct val="65000"/>
        <a:buChar char="•"/>
        <a:defRPr sz="2000">
          <a:solidFill>
            <a:schemeClr val="tx1"/>
          </a:solidFill>
          <a:latin typeface="+mn-lt"/>
        </a:defRPr>
      </a:lvl6pPr>
      <a:lvl7pPr marL="2971800" indent="-228600" algn="l" rtl="0" fontAlgn="base">
        <a:spcBef>
          <a:spcPct val="20000"/>
        </a:spcBef>
        <a:spcAft>
          <a:spcPct val="0"/>
        </a:spcAft>
        <a:buSzPct val="65000"/>
        <a:buChar char="•"/>
        <a:defRPr sz="2000">
          <a:solidFill>
            <a:schemeClr val="tx1"/>
          </a:solidFill>
          <a:latin typeface="+mn-lt"/>
        </a:defRPr>
      </a:lvl7pPr>
      <a:lvl8pPr marL="3429000" indent="-228600" algn="l" rtl="0" fontAlgn="base">
        <a:spcBef>
          <a:spcPct val="20000"/>
        </a:spcBef>
        <a:spcAft>
          <a:spcPct val="0"/>
        </a:spcAft>
        <a:buSzPct val="65000"/>
        <a:buChar char="•"/>
        <a:defRPr sz="2000">
          <a:solidFill>
            <a:schemeClr val="tx1"/>
          </a:solidFill>
          <a:latin typeface="+mn-lt"/>
        </a:defRPr>
      </a:lvl8pPr>
      <a:lvl9pPr marL="3886200" indent="-228600" algn="l" rtl="0" fontAlgn="base">
        <a:spcBef>
          <a:spcPct val="20000"/>
        </a:spcBef>
        <a:spcAft>
          <a:spcPct val="0"/>
        </a:spcAft>
        <a:buSzPct val="65000"/>
        <a:buChar char="•"/>
        <a:defRPr sz="2000">
          <a:solidFill>
            <a:schemeClr val="tx1"/>
          </a:solidFill>
          <a:latin typeface="+mn-lt"/>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C8E9984-DE4E-4A22-98A5-1A869509DDF8}" type="datetimeFigureOut">
              <a:rPr lang="ru-RU" smtClean="0">
                <a:solidFill>
                  <a:prstClr val="black">
                    <a:tint val="75000"/>
                  </a:prstClr>
                </a:solidFill>
              </a:rPr>
              <a:pPr/>
              <a:t>14.11.2014</a:t>
            </a:fld>
            <a:endParaRPr lang="ru-RU" dirty="0">
              <a:solidFill>
                <a:prstClr val="black">
                  <a:tint val="75000"/>
                </a:prstClr>
              </a:solidFill>
            </a:endParaRPr>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dirty="0">
              <a:solidFill>
                <a:prstClr val="black">
                  <a:tint val="75000"/>
                </a:prstClr>
              </a:solidFill>
            </a:endParaRPr>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84DB833-AD6C-4852-A1B2-B04DB62BD923}" type="slidenum">
              <a:rPr lang="ru-RU" smtClean="0">
                <a:solidFill>
                  <a:prstClr val="black">
                    <a:tint val="75000"/>
                  </a:prstClr>
                </a:solidFill>
              </a:rPr>
              <a:pPr/>
              <a:t>‹#›</a:t>
            </a:fld>
            <a:endParaRPr lang="ru-RU" dirty="0">
              <a:solidFill>
                <a:prstClr val="black">
                  <a:tint val="75000"/>
                </a:prstClr>
              </a:solidFill>
            </a:endParaRPr>
          </a:p>
        </p:txBody>
      </p:sp>
    </p:spTree>
    <p:extLst>
      <p:ext uri="{BB962C8B-B14F-4D97-AF65-F5344CB8AC3E}">
        <p14:creationId xmlns:p14="http://schemas.microsoft.com/office/powerpoint/2010/main" val="1136554036"/>
      </p:ext>
    </p:extLst>
  </p:cSld>
  <p:clrMap bg1="lt1" tx1="dk1" bg2="lt2" tx2="dk2" accent1="accent1" accent2="accent2" accent3="accent3" accent4="accent4" accent5="accent5" accent6="accent6" hlink="hlink" folHlink="folHlink"/>
  <p:sldLayoutIdLst>
    <p:sldLayoutId id="2147483769" r:id="rId1"/>
    <p:sldLayoutId id="2147483770" r:id="rId2"/>
    <p:sldLayoutId id="2147483771" r:id="rId3"/>
    <p:sldLayoutId id="2147483772" r:id="rId4"/>
    <p:sldLayoutId id="2147483773" r:id="rId5"/>
    <p:sldLayoutId id="2147483774" r:id="rId6"/>
    <p:sldLayoutId id="2147483775" r:id="rId7"/>
    <p:sldLayoutId id="2147483776" r:id="rId8"/>
    <p:sldLayoutId id="2147483777" r:id="rId9"/>
    <p:sldLayoutId id="2147483778" r:id="rId10"/>
    <p:sldLayoutId id="214748377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C8E9984-DE4E-4A22-98A5-1A869509DDF8}" type="datetimeFigureOut">
              <a:rPr lang="ru-RU" smtClean="0">
                <a:solidFill>
                  <a:prstClr val="black">
                    <a:tint val="75000"/>
                  </a:prstClr>
                </a:solidFill>
              </a:rPr>
              <a:pPr/>
              <a:t>14.11.2014</a:t>
            </a:fld>
            <a:endParaRPr lang="ru-RU" dirty="0">
              <a:solidFill>
                <a:prstClr val="black">
                  <a:tint val="75000"/>
                </a:prstClr>
              </a:solidFill>
            </a:endParaRPr>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dirty="0">
              <a:solidFill>
                <a:prstClr val="black">
                  <a:tint val="75000"/>
                </a:prstClr>
              </a:solidFill>
            </a:endParaRPr>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84DB833-AD6C-4852-A1B2-B04DB62BD923}" type="slidenum">
              <a:rPr lang="ru-RU" smtClean="0">
                <a:solidFill>
                  <a:prstClr val="black">
                    <a:tint val="75000"/>
                  </a:prstClr>
                </a:solidFill>
              </a:rPr>
              <a:pPr/>
              <a:t>‹#›</a:t>
            </a:fld>
            <a:endParaRPr lang="ru-RU" dirty="0">
              <a:solidFill>
                <a:prstClr val="black">
                  <a:tint val="75000"/>
                </a:prstClr>
              </a:solidFill>
            </a:endParaRPr>
          </a:p>
        </p:txBody>
      </p:sp>
    </p:spTree>
    <p:extLst>
      <p:ext uri="{BB962C8B-B14F-4D97-AF65-F5344CB8AC3E}">
        <p14:creationId xmlns:p14="http://schemas.microsoft.com/office/powerpoint/2010/main" val="261343045"/>
      </p:ext>
    </p:extLst>
  </p:cSld>
  <p:clrMap bg1="lt1" tx1="dk1" bg2="lt2" tx2="dk2" accent1="accent1" accent2="accent2" accent3="accent3" accent4="accent4" accent5="accent5" accent6="accent6" hlink="hlink" folHlink="folHlink"/>
  <p:sldLayoutIdLst>
    <p:sldLayoutId id="2147483781" r:id="rId1"/>
    <p:sldLayoutId id="2147483782" r:id="rId2"/>
    <p:sldLayoutId id="2147483783" r:id="rId3"/>
    <p:sldLayoutId id="2147483784" r:id="rId4"/>
    <p:sldLayoutId id="2147483785" r:id="rId5"/>
    <p:sldLayoutId id="2147483786" r:id="rId6"/>
    <p:sldLayoutId id="2147483787" r:id="rId7"/>
    <p:sldLayoutId id="2147483788" r:id="rId8"/>
    <p:sldLayoutId id="2147483789" r:id="rId9"/>
    <p:sldLayoutId id="2147483790" r:id="rId10"/>
    <p:sldLayoutId id="214748379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C8E9984-DE4E-4A22-98A5-1A869509DDF8}" type="datetimeFigureOut">
              <a:rPr lang="ru-RU" smtClean="0">
                <a:solidFill>
                  <a:prstClr val="black">
                    <a:tint val="75000"/>
                  </a:prstClr>
                </a:solidFill>
              </a:rPr>
              <a:pPr/>
              <a:t>14.11.2014</a:t>
            </a:fld>
            <a:endParaRPr lang="ru-RU" dirty="0">
              <a:solidFill>
                <a:prstClr val="black">
                  <a:tint val="75000"/>
                </a:prstClr>
              </a:solidFill>
            </a:endParaRPr>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dirty="0">
              <a:solidFill>
                <a:prstClr val="black">
                  <a:tint val="75000"/>
                </a:prstClr>
              </a:solidFill>
            </a:endParaRPr>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84DB833-AD6C-4852-A1B2-B04DB62BD923}" type="slidenum">
              <a:rPr lang="ru-RU" smtClean="0">
                <a:solidFill>
                  <a:prstClr val="black">
                    <a:tint val="75000"/>
                  </a:prstClr>
                </a:solidFill>
              </a:rPr>
              <a:pPr/>
              <a:t>‹#›</a:t>
            </a:fld>
            <a:endParaRPr lang="ru-RU" dirty="0">
              <a:solidFill>
                <a:prstClr val="black">
                  <a:tint val="75000"/>
                </a:prstClr>
              </a:solidFill>
            </a:endParaRPr>
          </a:p>
        </p:txBody>
      </p:sp>
    </p:spTree>
    <p:extLst>
      <p:ext uri="{BB962C8B-B14F-4D97-AF65-F5344CB8AC3E}">
        <p14:creationId xmlns:p14="http://schemas.microsoft.com/office/powerpoint/2010/main" val="692182645"/>
      </p:ext>
    </p:extLst>
  </p:cSld>
  <p:clrMap bg1="lt1" tx1="dk1" bg2="lt2" tx2="dk2" accent1="accent1" accent2="accent2" accent3="accent3" accent4="accent4" accent5="accent5" accent6="accent6" hlink="hlink" folHlink="folHlink"/>
  <p:sldLayoutIdLst>
    <p:sldLayoutId id="2147483793" r:id="rId1"/>
    <p:sldLayoutId id="2147483794" r:id="rId2"/>
    <p:sldLayoutId id="2147483795" r:id="rId3"/>
    <p:sldLayoutId id="2147483796" r:id="rId4"/>
    <p:sldLayoutId id="2147483797" r:id="rId5"/>
    <p:sldLayoutId id="2147483798" r:id="rId6"/>
    <p:sldLayoutId id="2147483799" r:id="rId7"/>
    <p:sldLayoutId id="2147483800" r:id="rId8"/>
    <p:sldLayoutId id="2147483801" r:id="rId9"/>
    <p:sldLayoutId id="2147483802" r:id="rId10"/>
    <p:sldLayoutId id="2147483803"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ru-RU" altLang="ru-RU" smtClean="0"/>
              <a:t>Образец заголовка</a:t>
            </a:r>
          </a:p>
        </p:txBody>
      </p:sp>
      <p:sp>
        <p:nvSpPr>
          <p:cNvPr id="1027" name="Rectangle 3"/>
          <p:cNvSpPr>
            <a:spLocks noGrp="1" noChangeArrowheads="1"/>
          </p:cNvSpPr>
          <p:nvPr>
            <p:ph type="body" idx="1"/>
          </p:nvPr>
        </p:nvSpPr>
        <p:spPr bwMode="auto">
          <a:xfrm>
            <a:off x="457200" y="1600200"/>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ru-RU" altLang="ru-RU" smtClean="0"/>
              <a:t>Образец текста</a:t>
            </a:r>
          </a:p>
          <a:p>
            <a:pPr lvl="1"/>
            <a:r>
              <a:rPr lang="ru-RU" altLang="ru-RU" smtClean="0"/>
              <a:t>Второй уровень</a:t>
            </a:r>
          </a:p>
          <a:p>
            <a:pPr lvl="2"/>
            <a:r>
              <a:rPr lang="ru-RU" altLang="ru-RU" smtClean="0"/>
              <a:t>Третий уровень</a:t>
            </a:r>
          </a:p>
          <a:p>
            <a:pPr lvl="3"/>
            <a:r>
              <a:rPr lang="ru-RU" altLang="ru-RU" smtClean="0"/>
              <a:t>Четвертый уровень</a:t>
            </a:r>
          </a:p>
          <a:p>
            <a:pPr lvl="4"/>
            <a:r>
              <a:rPr lang="ru-RU" altLang="ru-RU" smtClean="0"/>
              <a:t>Пятый уровень</a:t>
            </a:r>
          </a:p>
        </p:txBody>
      </p:sp>
      <p:sp>
        <p:nvSpPr>
          <p:cNvPr id="10244" name="Rectangle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lvl1pPr>
          </a:lstStyle>
          <a:p>
            <a:pPr fontAlgn="base">
              <a:spcBef>
                <a:spcPct val="0"/>
              </a:spcBef>
              <a:spcAft>
                <a:spcPct val="0"/>
              </a:spcAft>
              <a:defRPr/>
            </a:pPr>
            <a:endParaRPr lang="ru-RU" altLang="ru-RU" dirty="0">
              <a:solidFill>
                <a:srgbClr val="000000"/>
              </a:solidFill>
            </a:endParaRPr>
          </a:p>
        </p:txBody>
      </p:sp>
      <p:sp>
        <p:nvSpPr>
          <p:cNvPr id="10245" name="Rectangle 5"/>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lvl1pPr>
          </a:lstStyle>
          <a:p>
            <a:pPr fontAlgn="base">
              <a:spcBef>
                <a:spcPct val="0"/>
              </a:spcBef>
              <a:spcAft>
                <a:spcPct val="0"/>
              </a:spcAft>
              <a:defRPr/>
            </a:pPr>
            <a:endParaRPr lang="ru-RU" altLang="ru-RU" dirty="0">
              <a:solidFill>
                <a:srgbClr val="000000"/>
              </a:solidFill>
            </a:endParaRPr>
          </a:p>
        </p:txBody>
      </p:sp>
      <p:sp>
        <p:nvSpPr>
          <p:cNvPr id="10246" name="Rectangle 6"/>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lvl1pPr>
          </a:lstStyle>
          <a:p>
            <a:pPr fontAlgn="base">
              <a:spcBef>
                <a:spcPct val="0"/>
              </a:spcBef>
              <a:spcAft>
                <a:spcPct val="0"/>
              </a:spcAft>
              <a:defRPr/>
            </a:pPr>
            <a:fld id="{C82D90BA-407F-4FA1-9139-97B805897421}" type="slidenum">
              <a:rPr lang="ru-RU" altLang="ru-RU">
                <a:solidFill>
                  <a:srgbClr val="000000"/>
                </a:solidFill>
              </a:rPr>
              <a:pPr fontAlgn="base">
                <a:spcBef>
                  <a:spcPct val="0"/>
                </a:spcBef>
                <a:spcAft>
                  <a:spcPct val="0"/>
                </a:spcAft>
                <a:defRPr/>
              </a:pPr>
              <a:t>‹#›</a:t>
            </a:fld>
            <a:endParaRPr lang="ru-RU" altLang="ru-RU" dirty="0">
              <a:solidFill>
                <a:srgbClr val="000000"/>
              </a:solidFill>
            </a:endParaRPr>
          </a:p>
        </p:txBody>
      </p:sp>
    </p:spTree>
    <p:extLst>
      <p:ext uri="{BB962C8B-B14F-4D97-AF65-F5344CB8AC3E}">
        <p14:creationId xmlns:p14="http://schemas.microsoft.com/office/powerpoint/2010/main" val="503939583"/>
      </p:ext>
    </p:extLst>
  </p:cSld>
  <p:clrMap bg1="lt1" tx1="dk1" bg2="lt2" tx2="dk2" accent1="accent1" accent2="accent2" accent3="accent3" accent4="accent4" accent5="accent5" accent6="accent6" hlink="hlink" folHlink="folHlink"/>
  <p:sldLayoutIdLst>
    <p:sldLayoutId id="2147483805" r:id="rId1"/>
    <p:sldLayoutId id="2147483806" r:id="rId2"/>
    <p:sldLayoutId id="2147483807" r:id="rId3"/>
    <p:sldLayoutId id="2147483808" r:id="rId4"/>
    <p:sldLayoutId id="2147483809" r:id="rId5"/>
    <p:sldLayoutId id="2147483810" r:id="rId6"/>
    <p:sldLayoutId id="2147483811" r:id="rId7"/>
    <p:sldLayoutId id="2147483812" r:id="rId8"/>
    <p:sldLayoutId id="2147483813" r:id="rId9"/>
    <p:sldLayoutId id="2147483814" r:id="rId10"/>
    <p:sldLayoutId id="2147483815" r:id="rId11"/>
    <p:sldLayoutId id="2147483816" r:id="rId12"/>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C8E9984-DE4E-4A22-98A5-1A869509DDF8}" type="datetimeFigureOut">
              <a:rPr lang="ru-RU" smtClean="0">
                <a:solidFill>
                  <a:prstClr val="black">
                    <a:tint val="75000"/>
                  </a:prstClr>
                </a:solidFill>
              </a:rPr>
              <a:pPr/>
              <a:t>14.11.2014</a:t>
            </a:fld>
            <a:endParaRPr lang="ru-RU" dirty="0">
              <a:solidFill>
                <a:prstClr val="black">
                  <a:tint val="75000"/>
                </a:prstClr>
              </a:solidFill>
            </a:endParaRPr>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dirty="0">
              <a:solidFill>
                <a:prstClr val="black">
                  <a:tint val="75000"/>
                </a:prstClr>
              </a:solidFill>
            </a:endParaRPr>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84DB833-AD6C-4852-A1B2-B04DB62BD923}" type="slidenum">
              <a:rPr lang="ru-RU" smtClean="0">
                <a:solidFill>
                  <a:prstClr val="black">
                    <a:tint val="75000"/>
                  </a:prstClr>
                </a:solidFill>
              </a:rPr>
              <a:pPr/>
              <a:t>‹#›</a:t>
            </a:fld>
            <a:endParaRPr lang="ru-RU" dirty="0">
              <a:solidFill>
                <a:prstClr val="black">
                  <a:tint val="75000"/>
                </a:prstClr>
              </a:solidFill>
            </a:endParaRPr>
          </a:p>
        </p:txBody>
      </p:sp>
    </p:spTree>
    <p:extLst>
      <p:ext uri="{BB962C8B-B14F-4D97-AF65-F5344CB8AC3E}">
        <p14:creationId xmlns:p14="http://schemas.microsoft.com/office/powerpoint/2010/main" val="2143441732"/>
      </p:ext>
    </p:extLst>
  </p:cSld>
  <p:clrMap bg1="lt1" tx1="dk1" bg2="lt2" tx2="dk2" accent1="accent1" accent2="accent2" accent3="accent3" accent4="accent4" accent5="accent5" accent6="accent6" hlink="hlink" folHlink="folHlink"/>
  <p:sldLayoutIdLst>
    <p:sldLayoutId id="2147483855" r:id="rId1"/>
    <p:sldLayoutId id="2147483856" r:id="rId2"/>
    <p:sldLayoutId id="2147483857" r:id="rId3"/>
    <p:sldLayoutId id="2147483858" r:id="rId4"/>
    <p:sldLayoutId id="2147483859" r:id="rId5"/>
    <p:sldLayoutId id="2147483860" r:id="rId6"/>
    <p:sldLayoutId id="2147483861" r:id="rId7"/>
    <p:sldLayoutId id="2147483862" r:id="rId8"/>
    <p:sldLayoutId id="2147483863" r:id="rId9"/>
    <p:sldLayoutId id="2147483864" r:id="rId10"/>
    <p:sldLayoutId id="2147483865"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C8E9984-DE4E-4A22-98A5-1A869509DDF8}" type="datetimeFigureOut">
              <a:rPr lang="ru-RU" smtClean="0">
                <a:solidFill>
                  <a:prstClr val="black">
                    <a:tint val="75000"/>
                  </a:prstClr>
                </a:solidFill>
              </a:rPr>
              <a:pPr/>
              <a:t>14.11.2014</a:t>
            </a:fld>
            <a:endParaRPr lang="ru-RU" dirty="0">
              <a:solidFill>
                <a:prstClr val="black">
                  <a:tint val="75000"/>
                </a:prstClr>
              </a:solidFill>
            </a:endParaRPr>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dirty="0">
              <a:solidFill>
                <a:prstClr val="black">
                  <a:tint val="75000"/>
                </a:prstClr>
              </a:solidFill>
            </a:endParaRPr>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84DB833-AD6C-4852-A1B2-B04DB62BD923}" type="slidenum">
              <a:rPr lang="ru-RU" smtClean="0">
                <a:solidFill>
                  <a:prstClr val="black">
                    <a:tint val="75000"/>
                  </a:prstClr>
                </a:solidFill>
              </a:rPr>
              <a:pPr/>
              <a:t>‹#›</a:t>
            </a:fld>
            <a:endParaRPr lang="ru-RU" dirty="0">
              <a:solidFill>
                <a:prstClr val="black">
                  <a:tint val="75000"/>
                </a:prstClr>
              </a:solidFill>
            </a:endParaRPr>
          </a:p>
        </p:txBody>
      </p:sp>
    </p:spTree>
    <p:extLst>
      <p:ext uri="{BB962C8B-B14F-4D97-AF65-F5344CB8AC3E}">
        <p14:creationId xmlns:p14="http://schemas.microsoft.com/office/powerpoint/2010/main" val="2968007519"/>
      </p:ext>
    </p:extLst>
  </p:cSld>
  <p:clrMap bg1="lt1" tx1="dk1" bg2="lt2" tx2="dk2" accent1="accent1" accent2="accent2" accent3="accent3" accent4="accent4" accent5="accent5" accent6="accent6" hlink="hlink" folHlink="folHlink"/>
  <p:sldLayoutIdLst>
    <p:sldLayoutId id="2147483867" r:id="rId1"/>
    <p:sldLayoutId id="2147483868" r:id="rId2"/>
    <p:sldLayoutId id="2147483869" r:id="rId3"/>
    <p:sldLayoutId id="2147483870" r:id="rId4"/>
    <p:sldLayoutId id="2147483871" r:id="rId5"/>
    <p:sldLayoutId id="2147483872" r:id="rId6"/>
    <p:sldLayoutId id="2147483873" r:id="rId7"/>
    <p:sldLayoutId id="2147483874" r:id="rId8"/>
    <p:sldLayoutId id="2147483875" r:id="rId9"/>
    <p:sldLayoutId id="2147483876" r:id="rId10"/>
    <p:sldLayoutId id="2147483877"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C8E9984-DE4E-4A22-98A5-1A869509DDF8}" type="datetimeFigureOut">
              <a:rPr lang="ru-RU" smtClean="0">
                <a:solidFill>
                  <a:prstClr val="black">
                    <a:tint val="75000"/>
                  </a:prstClr>
                </a:solidFill>
              </a:rPr>
              <a:pPr/>
              <a:t>14.11.2014</a:t>
            </a:fld>
            <a:endParaRPr lang="ru-RU" dirty="0">
              <a:solidFill>
                <a:prstClr val="black">
                  <a:tint val="75000"/>
                </a:prstClr>
              </a:solidFill>
            </a:endParaRPr>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dirty="0">
              <a:solidFill>
                <a:prstClr val="black">
                  <a:tint val="75000"/>
                </a:prstClr>
              </a:solidFill>
            </a:endParaRPr>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84DB833-AD6C-4852-A1B2-B04DB62BD923}" type="slidenum">
              <a:rPr lang="ru-RU" smtClean="0">
                <a:solidFill>
                  <a:prstClr val="black">
                    <a:tint val="75000"/>
                  </a:prstClr>
                </a:solidFill>
              </a:rPr>
              <a:pPr/>
              <a:t>‹#›</a:t>
            </a:fld>
            <a:endParaRPr lang="ru-RU" dirty="0">
              <a:solidFill>
                <a:prstClr val="black">
                  <a:tint val="75000"/>
                </a:prstClr>
              </a:solidFill>
            </a:endParaRPr>
          </a:p>
        </p:txBody>
      </p:sp>
    </p:spTree>
    <p:extLst>
      <p:ext uri="{BB962C8B-B14F-4D97-AF65-F5344CB8AC3E}">
        <p14:creationId xmlns:p14="http://schemas.microsoft.com/office/powerpoint/2010/main" val="399624477"/>
      </p:ext>
    </p:extLst>
  </p:cSld>
  <p:clrMap bg1="lt1" tx1="dk1" bg2="lt2" tx2="dk2" accent1="accent1" accent2="accent2" accent3="accent3" accent4="accent4" accent5="accent5" accent6="accent6" hlink="hlink" folHlink="folHlink"/>
  <p:sldLayoutIdLst>
    <p:sldLayoutId id="2147483879" r:id="rId1"/>
    <p:sldLayoutId id="2147483880" r:id="rId2"/>
    <p:sldLayoutId id="2147483881" r:id="rId3"/>
    <p:sldLayoutId id="2147483882" r:id="rId4"/>
    <p:sldLayoutId id="2147483883" r:id="rId5"/>
    <p:sldLayoutId id="2147483884" r:id="rId6"/>
    <p:sldLayoutId id="2147483885" r:id="rId7"/>
    <p:sldLayoutId id="2147483886" r:id="rId8"/>
    <p:sldLayoutId id="2147483887" r:id="rId9"/>
    <p:sldLayoutId id="2147483888" r:id="rId10"/>
    <p:sldLayoutId id="214748388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C8E9984-DE4E-4A22-98A5-1A869509DDF8}" type="datetimeFigureOut">
              <a:rPr lang="ru-RU" smtClean="0">
                <a:solidFill>
                  <a:prstClr val="black">
                    <a:tint val="75000"/>
                  </a:prstClr>
                </a:solidFill>
              </a:rPr>
              <a:pPr/>
              <a:t>14.11.2014</a:t>
            </a:fld>
            <a:endParaRPr lang="ru-RU" dirty="0">
              <a:solidFill>
                <a:prstClr val="black">
                  <a:tint val="75000"/>
                </a:prstClr>
              </a:solidFill>
            </a:endParaRPr>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dirty="0">
              <a:solidFill>
                <a:prstClr val="black">
                  <a:tint val="75000"/>
                </a:prstClr>
              </a:solidFill>
            </a:endParaRPr>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84DB833-AD6C-4852-A1B2-B04DB62BD923}" type="slidenum">
              <a:rPr lang="ru-RU" smtClean="0">
                <a:solidFill>
                  <a:prstClr val="black">
                    <a:tint val="75000"/>
                  </a:prstClr>
                </a:solidFill>
              </a:rPr>
              <a:pPr/>
              <a:t>‹#›</a:t>
            </a:fld>
            <a:endParaRPr lang="ru-RU" dirty="0">
              <a:solidFill>
                <a:prstClr val="black">
                  <a:tint val="75000"/>
                </a:prstClr>
              </a:solidFill>
            </a:endParaRPr>
          </a:p>
        </p:txBody>
      </p:sp>
    </p:spTree>
    <p:extLst>
      <p:ext uri="{BB962C8B-B14F-4D97-AF65-F5344CB8AC3E}">
        <p14:creationId xmlns:p14="http://schemas.microsoft.com/office/powerpoint/2010/main" val="2945019807"/>
      </p:ext>
    </p:extLst>
  </p:cSld>
  <p:clrMap bg1="lt1" tx1="dk1" bg2="lt2" tx2="dk2" accent1="accent1" accent2="accent2" accent3="accent3" accent4="accent4" accent5="accent5" accent6="accent6" hlink="hlink" folHlink="folHlink"/>
  <p:sldLayoutIdLst>
    <p:sldLayoutId id="2147483891" r:id="rId1"/>
    <p:sldLayoutId id="2147483892" r:id="rId2"/>
    <p:sldLayoutId id="2147483893" r:id="rId3"/>
    <p:sldLayoutId id="2147483894" r:id="rId4"/>
    <p:sldLayoutId id="2147483895" r:id="rId5"/>
    <p:sldLayoutId id="2147483896" r:id="rId6"/>
    <p:sldLayoutId id="2147483897" r:id="rId7"/>
    <p:sldLayoutId id="2147483898" r:id="rId8"/>
    <p:sldLayoutId id="2147483899" r:id="rId9"/>
    <p:sldLayoutId id="2147483900" r:id="rId10"/>
    <p:sldLayoutId id="214748390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8.jpeg"/><Relationship Id="rId1" Type="http://schemas.openxmlformats.org/officeDocument/2006/relationships/slideLayout" Target="../slideLayouts/slideLayout29.xml"/><Relationship Id="rId5" Type="http://schemas.openxmlformats.org/officeDocument/2006/relationships/image" Target="../media/image14.jpeg"/><Relationship Id="rId4" Type="http://schemas.openxmlformats.org/officeDocument/2006/relationships/image" Target="../media/image13.jpeg"/></Relationships>
</file>

<file path=ppt/slides/_rels/slide11.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jpeg"/><Relationship Id="rId1" Type="http://schemas.openxmlformats.org/officeDocument/2006/relationships/slideLayout" Target="../slideLayouts/slideLayout74.xml"/><Relationship Id="rId4" Type="http://schemas.openxmlformats.org/officeDocument/2006/relationships/image" Target="../media/image17.jpeg"/></Relationships>
</file>

<file path=ppt/slides/_rels/slide12.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5.jpeg"/><Relationship Id="rId1" Type="http://schemas.openxmlformats.org/officeDocument/2006/relationships/slideLayout" Target="../slideLayouts/slideLayout63.xml"/></Relationships>
</file>

<file path=ppt/slides/_rels/slide13.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40.xml"/></Relationships>
</file>

<file path=ppt/slides/_rels/slide14.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slideLayout" Target="../slideLayouts/slideLayout74.xml"/><Relationship Id="rId1" Type="http://schemas.openxmlformats.org/officeDocument/2006/relationships/audio" Target="file:///D:\&#1050;&#1089;&#1102;&#1096;&#1072;\&#1091;&#1095;&#1080;&#1084;&#1089;&#1103;%20&#1088;&#1080;&#1089;&#1086;&#1074;&#1072;&#1090;&#1100;%20&#1087;&#1090;&#1080;&#1094;\Asio_flammeus.mp3" TargetMode="External"/><Relationship Id="rId6" Type="http://schemas.openxmlformats.org/officeDocument/2006/relationships/image" Target="../media/image23.png"/><Relationship Id="rId5" Type="http://schemas.openxmlformats.org/officeDocument/2006/relationships/image" Target="../media/image22.jpeg"/><Relationship Id="rId4" Type="http://schemas.openxmlformats.org/officeDocument/2006/relationships/image" Target="../media/image21.jpeg"/></Relationships>
</file>

<file path=ppt/slides/_rels/slide15.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0.jpeg"/><Relationship Id="rId1" Type="http://schemas.openxmlformats.org/officeDocument/2006/relationships/slideLayout" Target="../slideLayouts/slideLayout85.xml"/><Relationship Id="rId5" Type="http://schemas.openxmlformats.org/officeDocument/2006/relationships/image" Target="../media/image26.jpeg"/><Relationship Id="rId4" Type="http://schemas.openxmlformats.org/officeDocument/2006/relationships/image" Target="../media/image25.jpeg"/></Relationships>
</file>

<file path=ppt/slides/_rels/slide16.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image" Target="../media/image27.jpeg"/><Relationship Id="rId1" Type="http://schemas.openxmlformats.org/officeDocument/2006/relationships/slideLayout" Target="../slideLayouts/slideLayout96.xml"/><Relationship Id="rId5" Type="http://schemas.openxmlformats.org/officeDocument/2006/relationships/image" Target="../media/image30.jpeg"/><Relationship Id="rId4" Type="http://schemas.openxmlformats.org/officeDocument/2006/relationships/image" Target="../media/image29.jpeg"/></Relationships>
</file>

<file path=ppt/slides/_rels/slide17.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27.jpeg"/><Relationship Id="rId1" Type="http://schemas.openxmlformats.org/officeDocument/2006/relationships/slideLayout" Target="../slideLayouts/slideLayout74.xml"/><Relationship Id="rId4" Type="http://schemas.openxmlformats.org/officeDocument/2006/relationships/image" Target="../media/image32.jpeg"/></Relationships>
</file>

<file path=ppt/slides/_rels/slide18.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4.xml"/><Relationship Id="rId1" Type="http://schemas.openxmlformats.org/officeDocument/2006/relationships/slideLayout" Target="../slideLayouts/slideLayout7.xml"/><Relationship Id="rId6" Type="http://schemas.openxmlformats.org/officeDocument/2006/relationships/image" Target="../media/image35.jpeg"/><Relationship Id="rId5" Type="http://schemas.openxmlformats.org/officeDocument/2006/relationships/image" Target="../media/image34.jpeg"/><Relationship Id="rId4" Type="http://schemas.openxmlformats.org/officeDocument/2006/relationships/image" Target="../media/image33.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xml"/><Relationship Id="rId1" Type="http://schemas.openxmlformats.org/officeDocument/2006/relationships/slideLayout" Target="../slideLayouts/slideLayout106.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18.xml"/><Relationship Id="rId4" Type="http://schemas.openxmlformats.org/officeDocument/2006/relationships/image" Target="../media/image10.jpeg"/></Relationships>
</file>

<file path=ppt/slides/_rels/slide9.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4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ctrTitle"/>
          </p:nvPr>
        </p:nvSpPr>
        <p:spPr>
          <a:xfrm>
            <a:off x="685800" y="2130425"/>
            <a:ext cx="7772400" cy="2306687"/>
          </a:xfrm>
        </p:spPr>
        <p:txBody>
          <a:bodyPr/>
          <a:lstStyle/>
          <a:p>
            <a:endParaRPr lang="ru-RU" dirty="0"/>
          </a:p>
        </p:txBody>
      </p:sp>
      <p:sp>
        <p:nvSpPr>
          <p:cNvPr id="5" name="Подзаголовок 4"/>
          <p:cNvSpPr>
            <a:spLocks noGrp="1"/>
          </p:cNvSpPr>
          <p:nvPr>
            <p:ph type="subTitle" idx="1"/>
          </p:nvPr>
        </p:nvSpPr>
        <p:spPr>
          <a:xfrm>
            <a:off x="1371600" y="4581128"/>
            <a:ext cx="7376864" cy="1800200"/>
          </a:xfrm>
        </p:spPr>
        <p:txBody>
          <a:bodyPr>
            <a:noAutofit/>
          </a:bodyPr>
          <a:lstStyle/>
          <a:p>
            <a:r>
              <a:rPr lang="ru-RU" sz="4400" i="1" dirty="0" smtClean="0">
                <a:solidFill>
                  <a:srgbClr val="FF0000"/>
                </a:solidFill>
              </a:rPr>
              <a:t>                                           Рисунок птицы</a:t>
            </a:r>
            <a:endParaRPr lang="ru-RU" sz="4400" i="1" dirty="0">
              <a:solidFill>
                <a:srgbClr val="FF0000"/>
              </a:solidFill>
            </a:endParaRPr>
          </a:p>
        </p:txBody>
      </p:sp>
      <p:pic>
        <p:nvPicPr>
          <p:cNvPr id="1026" name="Picture 2" descr="C:\Users\DIM\Desktop\ghb - копия.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7504" y="116632"/>
            <a:ext cx="8962259" cy="489654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2589912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ramki21.jpg"/>
          <p:cNvPicPr>
            <a:picLocks noChangeAspect="1"/>
          </p:cNvPicPr>
          <p:nvPr/>
        </p:nvPicPr>
        <p:blipFill>
          <a:blip r:embed="rId2"/>
          <a:stretch>
            <a:fillRect/>
          </a:stretch>
        </p:blipFill>
        <p:spPr>
          <a:xfrm>
            <a:off x="0" y="0"/>
            <a:ext cx="9144000" cy="6858000"/>
          </a:xfrm>
          <a:prstGeom prst="rect">
            <a:avLst/>
          </a:prstGeom>
        </p:spPr>
      </p:pic>
      <p:pic>
        <p:nvPicPr>
          <p:cNvPr id="3" name="Рисунок 2" descr="Image2.bmp"/>
          <p:cNvPicPr>
            <a:picLocks noChangeAspect="1"/>
          </p:cNvPicPr>
          <p:nvPr/>
        </p:nvPicPr>
        <p:blipFill>
          <a:blip r:embed="rId3"/>
          <a:stretch>
            <a:fillRect/>
          </a:stretch>
        </p:blipFill>
        <p:spPr>
          <a:xfrm>
            <a:off x="714348" y="428604"/>
            <a:ext cx="5214974" cy="5150585"/>
          </a:xfrm>
          <a:prstGeom prst="rect">
            <a:avLst/>
          </a:prstGeom>
        </p:spPr>
      </p:pic>
      <p:pic>
        <p:nvPicPr>
          <p:cNvPr id="5" name="Рисунок 4" descr="050050056055054052048052.jpg"/>
          <p:cNvPicPr>
            <a:picLocks noChangeAspect="1"/>
          </p:cNvPicPr>
          <p:nvPr/>
        </p:nvPicPr>
        <p:blipFill>
          <a:blip r:embed="rId4"/>
          <a:stretch>
            <a:fillRect/>
          </a:stretch>
        </p:blipFill>
        <p:spPr>
          <a:xfrm>
            <a:off x="5357818" y="3571876"/>
            <a:ext cx="2817810" cy="2118993"/>
          </a:xfrm>
          <a:prstGeom prst="rect">
            <a:avLst/>
          </a:prstGeom>
        </p:spPr>
      </p:pic>
      <p:pic>
        <p:nvPicPr>
          <p:cNvPr id="8" name="Рисунок 7" descr="340.jpg"/>
          <p:cNvPicPr>
            <a:picLocks noChangeAspect="1"/>
          </p:cNvPicPr>
          <p:nvPr/>
        </p:nvPicPr>
        <p:blipFill>
          <a:blip r:embed="rId5"/>
          <a:stretch>
            <a:fillRect/>
          </a:stretch>
        </p:blipFill>
        <p:spPr>
          <a:xfrm>
            <a:off x="6215074" y="642918"/>
            <a:ext cx="2147431" cy="1857388"/>
          </a:xfrm>
          <a:prstGeom prst="rect">
            <a:avLst/>
          </a:prstGeom>
        </p:spPr>
      </p:pic>
      <p:sp>
        <p:nvSpPr>
          <p:cNvPr id="9" name="TextBox 8"/>
          <p:cNvSpPr txBox="1"/>
          <p:nvPr/>
        </p:nvSpPr>
        <p:spPr>
          <a:xfrm>
            <a:off x="571472" y="4857760"/>
            <a:ext cx="4173643" cy="1477328"/>
          </a:xfrm>
          <a:prstGeom prst="rect">
            <a:avLst/>
          </a:prstGeom>
          <a:noFill/>
        </p:spPr>
        <p:txBody>
          <a:bodyPr wrap="none" rtlCol="0">
            <a:spAutoFit/>
          </a:bodyPr>
          <a:lstStyle/>
          <a:p>
            <a:r>
              <a:rPr lang="ru-RU" b="1" dirty="0" smtClean="0">
                <a:solidFill>
                  <a:prstClr val="black"/>
                </a:solidFill>
              </a:rPr>
              <a:t>Изящный силуэт</a:t>
            </a:r>
          </a:p>
          <a:p>
            <a:r>
              <a:rPr lang="ru-RU" b="1" dirty="0" smtClean="0">
                <a:solidFill>
                  <a:prstClr val="black"/>
                </a:solidFill>
              </a:rPr>
              <a:t>этой птицы подчёркивает</a:t>
            </a:r>
          </a:p>
          <a:p>
            <a:r>
              <a:rPr lang="ru-RU" b="1" dirty="0" smtClean="0">
                <a:solidFill>
                  <a:prstClr val="black"/>
                </a:solidFill>
              </a:rPr>
              <a:t>красивое чёрное оперение </a:t>
            </a:r>
          </a:p>
          <a:p>
            <a:r>
              <a:rPr lang="ru-RU" b="1" dirty="0" smtClean="0">
                <a:solidFill>
                  <a:prstClr val="black"/>
                </a:solidFill>
              </a:rPr>
              <a:t>с синим отливом, а также ярко-красное</a:t>
            </a:r>
          </a:p>
          <a:p>
            <a:r>
              <a:rPr lang="ru-RU" b="1" dirty="0" smtClean="0">
                <a:solidFill>
                  <a:prstClr val="black"/>
                </a:solidFill>
              </a:rPr>
              <a:t>пятно на горлышке и над клювом.</a:t>
            </a:r>
            <a:endParaRPr lang="ru-RU" b="1" dirty="0">
              <a:solidFill>
                <a:prstClr val="black"/>
              </a:solidFill>
            </a:endParaRPr>
          </a:p>
        </p:txBody>
      </p:sp>
      <p:sp>
        <p:nvSpPr>
          <p:cNvPr id="10" name="Стрелка влево 9">
            <a:hlinkClick r:id="" action="ppaction://noaction"/>
          </p:cNvPr>
          <p:cNvSpPr/>
          <p:nvPr/>
        </p:nvSpPr>
        <p:spPr>
          <a:xfrm>
            <a:off x="7643834" y="5857892"/>
            <a:ext cx="621218" cy="428628"/>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solidFill>
                <a:prstClr val="white"/>
              </a:solidFill>
            </a:endParaRPr>
          </a:p>
        </p:txBody>
      </p:sp>
    </p:spTree>
    <p:extLst>
      <p:ext uri="{BB962C8B-B14F-4D97-AF65-F5344CB8AC3E}">
        <p14:creationId xmlns:p14="http://schemas.microsoft.com/office/powerpoint/2010/main" val="271521440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descr="ramki16.jpg"/>
          <p:cNvPicPr>
            <a:picLocks noChangeAspect="1"/>
          </p:cNvPicPr>
          <p:nvPr/>
        </p:nvPicPr>
        <p:blipFill>
          <a:blip r:embed="rId2"/>
          <a:stretch>
            <a:fillRect/>
          </a:stretch>
        </p:blipFill>
        <p:spPr>
          <a:xfrm>
            <a:off x="0" y="0"/>
            <a:ext cx="9144000" cy="6858000"/>
          </a:xfrm>
          <a:prstGeom prst="rect">
            <a:avLst/>
          </a:prstGeom>
        </p:spPr>
      </p:pic>
      <p:sp>
        <p:nvSpPr>
          <p:cNvPr id="3" name="TextBox 2"/>
          <p:cNvSpPr txBox="1"/>
          <p:nvPr/>
        </p:nvSpPr>
        <p:spPr>
          <a:xfrm>
            <a:off x="500034" y="500042"/>
            <a:ext cx="8159991" cy="923330"/>
          </a:xfrm>
          <a:prstGeom prst="rect">
            <a:avLst/>
          </a:prstGeom>
          <a:noFill/>
        </p:spPr>
        <p:txBody>
          <a:bodyPr wrap="none" rtlCol="0">
            <a:spAutoFit/>
          </a:bodyPr>
          <a:lstStyle/>
          <a:p>
            <a:pPr algn="ctr"/>
            <a:r>
              <a:rPr lang="ru-RU" b="1" dirty="0" smtClean="0">
                <a:solidFill>
                  <a:prstClr val="black"/>
                </a:solidFill>
              </a:rPr>
              <a:t>Ещё в древности голубь считался символом плодородия,</a:t>
            </a:r>
          </a:p>
          <a:p>
            <a:pPr algn="ctr"/>
            <a:r>
              <a:rPr lang="ru-RU" b="1" dirty="0" smtClean="0">
                <a:solidFill>
                  <a:prstClr val="black"/>
                </a:solidFill>
              </a:rPr>
              <a:t> а впоследствии и мира.</a:t>
            </a:r>
          </a:p>
          <a:p>
            <a:pPr algn="ctr"/>
            <a:r>
              <a:rPr lang="ru-RU" b="1" dirty="0" smtClean="0">
                <a:solidFill>
                  <a:prstClr val="black"/>
                </a:solidFill>
              </a:rPr>
              <a:t>Голуби считались священными птицами и вестниками богов в странах Востока.</a:t>
            </a:r>
          </a:p>
        </p:txBody>
      </p:sp>
      <p:sp>
        <p:nvSpPr>
          <p:cNvPr id="5" name="TextBox 4"/>
          <p:cNvSpPr txBox="1"/>
          <p:nvPr/>
        </p:nvSpPr>
        <p:spPr>
          <a:xfrm>
            <a:off x="1142976" y="5072074"/>
            <a:ext cx="6751015" cy="1200329"/>
          </a:xfrm>
          <a:prstGeom prst="rect">
            <a:avLst/>
          </a:prstGeom>
          <a:noFill/>
        </p:spPr>
        <p:txBody>
          <a:bodyPr wrap="none" rtlCol="0">
            <a:spAutoFit/>
          </a:bodyPr>
          <a:lstStyle/>
          <a:p>
            <a:pPr algn="ctr"/>
            <a:r>
              <a:rPr lang="ru-RU" b="1" dirty="0" smtClean="0">
                <a:solidFill>
                  <a:prstClr val="black"/>
                </a:solidFill>
              </a:rPr>
              <a:t>В христианстве голубь считался символом Святого Духа. </a:t>
            </a:r>
          </a:p>
          <a:p>
            <a:pPr algn="ctr"/>
            <a:r>
              <a:rPr lang="ru-RU" b="1" dirty="0" smtClean="0">
                <a:solidFill>
                  <a:prstClr val="black"/>
                </a:solidFill>
              </a:rPr>
              <a:t>В Библии голубка, выпущенная Ноем,</a:t>
            </a:r>
          </a:p>
          <a:p>
            <a:pPr algn="ctr"/>
            <a:r>
              <a:rPr lang="ru-RU" b="1" dirty="0" smtClean="0">
                <a:solidFill>
                  <a:prstClr val="black"/>
                </a:solidFill>
              </a:rPr>
              <a:t> принесла ему оливковую ветвь как символ примирения стихии. </a:t>
            </a:r>
          </a:p>
          <a:p>
            <a:pPr algn="ctr"/>
            <a:r>
              <a:rPr lang="ru-RU" b="1" dirty="0" smtClean="0">
                <a:solidFill>
                  <a:prstClr val="black"/>
                </a:solidFill>
              </a:rPr>
              <a:t>Это считается знаком прощения людей. </a:t>
            </a:r>
            <a:endParaRPr lang="ru-RU" b="1" dirty="0">
              <a:solidFill>
                <a:prstClr val="black"/>
              </a:solidFill>
            </a:endParaRPr>
          </a:p>
        </p:txBody>
      </p:sp>
      <p:pic>
        <p:nvPicPr>
          <p:cNvPr id="6" name="Рисунок 5" descr="Peace_dove.png"/>
          <p:cNvPicPr>
            <a:picLocks noChangeAspect="1"/>
          </p:cNvPicPr>
          <p:nvPr/>
        </p:nvPicPr>
        <p:blipFill>
          <a:blip r:embed="rId3"/>
          <a:stretch>
            <a:fillRect/>
          </a:stretch>
        </p:blipFill>
        <p:spPr>
          <a:xfrm>
            <a:off x="5072066" y="2000240"/>
            <a:ext cx="2687167" cy="2571768"/>
          </a:xfrm>
          <a:prstGeom prst="rect">
            <a:avLst/>
          </a:prstGeom>
        </p:spPr>
      </p:pic>
      <p:pic>
        <p:nvPicPr>
          <p:cNvPr id="8" name="Рисунок 7" descr="250px-Noah_mosaic.jpg"/>
          <p:cNvPicPr>
            <a:picLocks noChangeAspect="1"/>
          </p:cNvPicPr>
          <p:nvPr/>
        </p:nvPicPr>
        <p:blipFill>
          <a:blip r:embed="rId4"/>
          <a:stretch>
            <a:fillRect/>
          </a:stretch>
        </p:blipFill>
        <p:spPr>
          <a:xfrm>
            <a:off x="1714480" y="1857364"/>
            <a:ext cx="2190764" cy="2935624"/>
          </a:xfrm>
          <a:prstGeom prst="rect">
            <a:avLst/>
          </a:prstGeom>
        </p:spPr>
      </p:pic>
    </p:spTree>
    <p:extLst>
      <p:ext uri="{BB962C8B-B14F-4D97-AF65-F5344CB8AC3E}">
        <p14:creationId xmlns:p14="http://schemas.microsoft.com/office/powerpoint/2010/main" val="322199703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ramki16.jpg"/>
          <p:cNvPicPr>
            <a:picLocks noChangeAspect="1"/>
          </p:cNvPicPr>
          <p:nvPr/>
        </p:nvPicPr>
        <p:blipFill>
          <a:blip r:embed="rId2"/>
          <a:stretch>
            <a:fillRect/>
          </a:stretch>
        </p:blipFill>
        <p:spPr>
          <a:xfrm>
            <a:off x="0" y="0"/>
            <a:ext cx="9144000" cy="6858000"/>
          </a:xfrm>
          <a:prstGeom prst="rect">
            <a:avLst/>
          </a:prstGeom>
        </p:spPr>
      </p:pic>
      <p:sp>
        <p:nvSpPr>
          <p:cNvPr id="3" name="TextBox 2"/>
          <p:cNvSpPr txBox="1"/>
          <p:nvPr/>
        </p:nvSpPr>
        <p:spPr>
          <a:xfrm>
            <a:off x="857224" y="500042"/>
            <a:ext cx="7399590" cy="1200329"/>
          </a:xfrm>
          <a:prstGeom prst="rect">
            <a:avLst/>
          </a:prstGeom>
          <a:noFill/>
        </p:spPr>
        <p:txBody>
          <a:bodyPr wrap="none" rtlCol="0">
            <a:spAutoFit/>
          </a:bodyPr>
          <a:lstStyle/>
          <a:p>
            <a:pPr algn="ctr"/>
            <a:r>
              <a:rPr lang="ru-RU" b="1" dirty="0" smtClean="0">
                <a:solidFill>
                  <a:prstClr val="black"/>
                </a:solidFill>
              </a:rPr>
              <a:t>Полагают, что на способность сизых голубей возвращаться к местам </a:t>
            </a:r>
          </a:p>
          <a:p>
            <a:pPr algn="ctr"/>
            <a:r>
              <a:rPr lang="ru-RU" b="1" dirty="0" smtClean="0">
                <a:solidFill>
                  <a:prstClr val="black"/>
                </a:solidFill>
              </a:rPr>
              <a:t>своих гнездовий обратили внимание древние мореплаватели, </a:t>
            </a:r>
          </a:p>
          <a:p>
            <a:pPr algn="ctr"/>
            <a:r>
              <a:rPr lang="ru-RU" b="1" dirty="0" smtClean="0">
                <a:solidFill>
                  <a:prstClr val="black"/>
                </a:solidFill>
              </a:rPr>
              <a:t>так как выпущенные в море птицы всегда стремились вернуться назад </a:t>
            </a:r>
          </a:p>
          <a:p>
            <a:pPr algn="ctr"/>
            <a:r>
              <a:rPr lang="ru-RU" b="1" dirty="0" smtClean="0">
                <a:solidFill>
                  <a:prstClr val="black"/>
                </a:solidFill>
              </a:rPr>
              <a:t>к скалистым берегам, в их естественную среду обитания.</a:t>
            </a:r>
            <a:endParaRPr lang="ru-RU" b="1" dirty="0">
              <a:solidFill>
                <a:prstClr val="black"/>
              </a:solidFill>
            </a:endParaRPr>
          </a:p>
        </p:txBody>
      </p:sp>
      <p:sp>
        <p:nvSpPr>
          <p:cNvPr id="4" name="TextBox 3"/>
          <p:cNvSpPr txBox="1"/>
          <p:nvPr/>
        </p:nvSpPr>
        <p:spPr>
          <a:xfrm>
            <a:off x="928662" y="5429264"/>
            <a:ext cx="7223003" cy="923330"/>
          </a:xfrm>
          <a:prstGeom prst="rect">
            <a:avLst/>
          </a:prstGeom>
          <a:noFill/>
        </p:spPr>
        <p:txBody>
          <a:bodyPr wrap="none" rtlCol="0">
            <a:spAutoFit/>
          </a:bodyPr>
          <a:lstStyle/>
          <a:p>
            <a:pPr algn="ctr"/>
            <a:r>
              <a:rPr lang="ru-RU" b="1" dirty="0" smtClean="0">
                <a:solidFill>
                  <a:prstClr val="black"/>
                </a:solidFill>
              </a:rPr>
              <a:t> Голубиная почта стала весьма популярной в мире, </a:t>
            </a:r>
          </a:p>
          <a:p>
            <a:pPr algn="ctr"/>
            <a:r>
              <a:rPr lang="ru-RU" b="1" dirty="0" smtClean="0">
                <a:solidFill>
                  <a:prstClr val="black"/>
                </a:solidFill>
              </a:rPr>
              <a:t>и до изобретения телеграфа в середине 19 века оставалась наиболее </a:t>
            </a:r>
          </a:p>
          <a:p>
            <a:pPr algn="ctr"/>
            <a:r>
              <a:rPr lang="ru-RU" b="1" dirty="0" smtClean="0">
                <a:solidFill>
                  <a:prstClr val="black"/>
                </a:solidFill>
              </a:rPr>
              <a:t>быстрым способом передачи сообщений.</a:t>
            </a:r>
            <a:endParaRPr lang="ru-RU" b="1" dirty="0">
              <a:solidFill>
                <a:prstClr val="black"/>
              </a:solidFill>
            </a:endParaRPr>
          </a:p>
        </p:txBody>
      </p:sp>
      <p:pic>
        <p:nvPicPr>
          <p:cNvPr id="5" name="Рисунок 4" descr="250px-Pigeon_Messengers_(Harper's_Engraving).png"/>
          <p:cNvPicPr>
            <a:picLocks noChangeAspect="1"/>
          </p:cNvPicPr>
          <p:nvPr/>
        </p:nvPicPr>
        <p:blipFill>
          <a:blip r:embed="rId3"/>
          <a:stretch>
            <a:fillRect/>
          </a:stretch>
        </p:blipFill>
        <p:spPr>
          <a:xfrm>
            <a:off x="2571736" y="1928802"/>
            <a:ext cx="3898265" cy="3071835"/>
          </a:xfrm>
          <a:prstGeom prst="rect">
            <a:avLst/>
          </a:prstGeom>
        </p:spPr>
      </p:pic>
    </p:spTree>
    <p:extLst>
      <p:ext uri="{BB962C8B-B14F-4D97-AF65-F5344CB8AC3E}">
        <p14:creationId xmlns:p14="http://schemas.microsoft.com/office/powerpoint/2010/main" val="111735444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Image3.bmp"/>
          <p:cNvPicPr>
            <a:picLocks noChangeAspect="1"/>
          </p:cNvPicPr>
          <p:nvPr/>
        </p:nvPicPr>
        <p:blipFill>
          <a:blip r:embed="rId2"/>
          <a:stretch>
            <a:fillRect/>
          </a:stretch>
        </p:blipFill>
        <p:spPr>
          <a:xfrm>
            <a:off x="1643042" y="1077999"/>
            <a:ext cx="5857916" cy="4702003"/>
          </a:xfrm>
          <a:prstGeom prst="rect">
            <a:avLst/>
          </a:prstGeom>
        </p:spPr>
      </p:pic>
    </p:spTree>
    <p:extLst>
      <p:ext uri="{BB962C8B-B14F-4D97-AF65-F5344CB8AC3E}">
        <p14:creationId xmlns:p14="http://schemas.microsoft.com/office/powerpoint/2010/main" val="112887926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ramki23.jpg"/>
          <p:cNvPicPr>
            <a:picLocks noChangeAspect="1"/>
          </p:cNvPicPr>
          <p:nvPr/>
        </p:nvPicPr>
        <p:blipFill>
          <a:blip r:embed="rId3"/>
          <a:stretch>
            <a:fillRect/>
          </a:stretch>
        </p:blipFill>
        <p:spPr>
          <a:xfrm>
            <a:off x="0" y="0"/>
            <a:ext cx="9144000" cy="6858000"/>
          </a:xfrm>
          <a:prstGeom prst="rect">
            <a:avLst/>
          </a:prstGeom>
        </p:spPr>
      </p:pic>
      <p:sp>
        <p:nvSpPr>
          <p:cNvPr id="3" name="TextBox 2"/>
          <p:cNvSpPr txBox="1"/>
          <p:nvPr/>
        </p:nvSpPr>
        <p:spPr>
          <a:xfrm>
            <a:off x="714348" y="642918"/>
            <a:ext cx="3493649" cy="1938992"/>
          </a:xfrm>
          <a:prstGeom prst="rect">
            <a:avLst/>
          </a:prstGeom>
        </p:spPr>
        <p:style>
          <a:lnRef idx="2">
            <a:schemeClr val="accent1"/>
          </a:lnRef>
          <a:fillRef idx="1">
            <a:schemeClr val="lt1"/>
          </a:fillRef>
          <a:effectRef idx="0">
            <a:schemeClr val="accent1"/>
          </a:effectRef>
          <a:fontRef idx="minor">
            <a:schemeClr val="dk1"/>
          </a:fontRef>
        </p:style>
        <p:txBody>
          <a:bodyPr wrap="none" rtlCol="0">
            <a:spAutoFit/>
          </a:bodyPr>
          <a:lstStyle/>
          <a:p>
            <a:r>
              <a:rPr lang="ru-RU" sz="2000" b="1" dirty="0" smtClean="0">
                <a:solidFill>
                  <a:prstClr val="black"/>
                </a:solidFill>
              </a:rPr>
              <a:t>И в лесу, заметьте, дети,</a:t>
            </a:r>
            <a:br>
              <a:rPr lang="ru-RU" sz="2000" b="1" dirty="0" smtClean="0">
                <a:solidFill>
                  <a:prstClr val="black"/>
                </a:solidFill>
              </a:rPr>
            </a:br>
            <a:r>
              <a:rPr lang="ru-RU" sz="2000" b="1" dirty="0" smtClean="0">
                <a:solidFill>
                  <a:prstClr val="black"/>
                </a:solidFill>
              </a:rPr>
              <a:t>Есть ночные сторожа.</a:t>
            </a:r>
            <a:br>
              <a:rPr lang="ru-RU" sz="2000" b="1" dirty="0" smtClean="0">
                <a:solidFill>
                  <a:prstClr val="black"/>
                </a:solidFill>
              </a:rPr>
            </a:br>
            <a:r>
              <a:rPr lang="ru-RU" sz="2000" b="1" dirty="0" smtClean="0">
                <a:solidFill>
                  <a:prstClr val="black"/>
                </a:solidFill>
              </a:rPr>
              <a:t>Сторожей боятся этих мыши, </a:t>
            </a:r>
          </a:p>
          <a:p>
            <a:r>
              <a:rPr lang="ru-RU" sz="2000" b="1" dirty="0" smtClean="0">
                <a:solidFill>
                  <a:prstClr val="black"/>
                </a:solidFill>
              </a:rPr>
              <a:t>Прячутся, дрожа!</a:t>
            </a:r>
            <a:br>
              <a:rPr lang="ru-RU" sz="2000" b="1" dirty="0" smtClean="0">
                <a:solidFill>
                  <a:prstClr val="black"/>
                </a:solidFill>
              </a:rPr>
            </a:br>
            <a:r>
              <a:rPr lang="ru-RU" sz="2000" b="1" dirty="0" smtClean="0">
                <a:solidFill>
                  <a:prstClr val="black"/>
                </a:solidFill>
              </a:rPr>
              <a:t>Очень уж суровы</a:t>
            </a:r>
            <a:br>
              <a:rPr lang="ru-RU" sz="2000" b="1" dirty="0" smtClean="0">
                <a:solidFill>
                  <a:prstClr val="black"/>
                </a:solidFill>
              </a:rPr>
            </a:br>
            <a:r>
              <a:rPr lang="ru-RU" sz="2000" b="1" dirty="0" smtClean="0">
                <a:solidFill>
                  <a:prstClr val="black"/>
                </a:solidFill>
              </a:rPr>
              <a:t>Филины и ...</a:t>
            </a:r>
            <a:endParaRPr lang="ru-RU" sz="2000" b="1" dirty="0">
              <a:solidFill>
                <a:prstClr val="black"/>
              </a:solidFill>
            </a:endParaRPr>
          </a:p>
        </p:txBody>
      </p:sp>
      <p:pic>
        <p:nvPicPr>
          <p:cNvPr id="8" name="Рисунок 7" descr="1737.jpg"/>
          <p:cNvPicPr>
            <a:picLocks noChangeAspect="1"/>
          </p:cNvPicPr>
          <p:nvPr/>
        </p:nvPicPr>
        <p:blipFill>
          <a:blip r:embed="rId4"/>
          <a:stretch>
            <a:fillRect/>
          </a:stretch>
        </p:blipFill>
        <p:spPr>
          <a:xfrm>
            <a:off x="4500562" y="928670"/>
            <a:ext cx="3810000" cy="5054600"/>
          </a:xfrm>
          <a:prstGeom prst="rect">
            <a:avLst/>
          </a:prstGeom>
        </p:spPr>
      </p:pic>
      <p:pic>
        <p:nvPicPr>
          <p:cNvPr id="10" name="Рисунок 9" descr="08305acd53ad92fbf68ac4947ecdd225.jpg"/>
          <p:cNvPicPr>
            <a:picLocks noChangeAspect="1"/>
          </p:cNvPicPr>
          <p:nvPr/>
        </p:nvPicPr>
        <p:blipFill>
          <a:blip r:embed="rId5"/>
          <a:stretch>
            <a:fillRect/>
          </a:stretch>
        </p:blipFill>
        <p:spPr>
          <a:xfrm>
            <a:off x="785786" y="3000372"/>
            <a:ext cx="3425625" cy="2905124"/>
          </a:xfrm>
          <a:prstGeom prst="rect">
            <a:avLst/>
          </a:prstGeom>
        </p:spPr>
      </p:pic>
      <p:pic>
        <p:nvPicPr>
          <p:cNvPr id="11" name="Asio_flammeus.mp3">
            <a:hlinkClick r:id="" action="ppaction://media"/>
          </p:cNvPr>
          <p:cNvPicPr>
            <a:picLocks noRot="1" noChangeAspect="1"/>
          </p:cNvPicPr>
          <p:nvPr>
            <a:audioFile r:link="rId1"/>
          </p:nvPr>
        </p:nvPicPr>
        <p:blipFill>
          <a:blip r:embed="rId6"/>
          <a:stretch>
            <a:fillRect/>
          </a:stretch>
        </p:blipFill>
        <p:spPr>
          <a:xfrm>
            <a:off x="714348" y="6000768"/>
            <a:ext cx="276225" cy="276225"/>
          </a:xfrm>
          <a:prstGeom prst="rect">
            <a:avLst/>
          </a:prstGeom>
        </p:spPr>
      </p:pic>
    </p:spTree>
    <p:extLst>
      <p:ext uri="{BB962C8B-B14F-4D97-AF65-F5344CB8AC3E}">
        <p14:creationId xmlns:p14="http://schemas.microsoft.com/office/powerpoint/2010/main" val="445446323"/>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11"/>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38752" fill="hold"/>
                                        <p:tgtEl>
                                          <p:spTgt spid="11"/>
                                        </p:tgtEl>
                                      </p:cBhvr>
                                    </p:cmd>
                                  </p:childTnLst>
                                </p:cTn>
                              </p:par>
                            </p:childTnLst>
                          </p:cTn>
                        </p:par>
                      </p:childTnLst>
                    </p:cTn>
                  </p:par>
                </p:childTnLst>
              </p:cTn>
              <p:nextCondLst>
                <p:cond evt="onClick" delay="0">
                  <p:tgtEl>
                    <p:spTgt spid="11"/>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11"/>
                </p:tgtEl>
              </p:cMediaNode>
            </p:audio>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ramki23.jpg"/>
          <p:cNvPicPr>
            <a:picLocks noChangeAspect="1"/>
          </p:cNvPicPr>
          <p:nvPr/>
        </p:nvPicPr>
        <p:blipFill>
          <a:blip r:embed="rId2"/>
          <a:stretch>
            <a:fillRect/>
          </a:stretch>
        </p:blipFill>
        <p:spPr>
          <a:xfrm>
            <a:off x="0" y="0"/>
            <a:ext cx="9144000" cy="6858000"/>
          </a:xfrm>
          <a:prstGeom prst="rect">
            <a:avLst/>
          </a:prstGeom>
        </p:spPr>
      </p:pic>
      <p:pic>
        <p:nvPicPr>
          <p:cNvPr id="3" name="Рисунок 2" descr="Image5.bmp"/>
          <p:cNvPicPr>
            <a:picLocks noChangeAspect="1"/>
          </p:cNvPicPr>
          <p:nvPr/>
        </p:nvPicPr>
        <p:blipFill>
          <a:blip r:embed="rId3"/>
          <a:stretch>
            <a:fillRect/>
          </a:stretch>
        </p:blipFill>
        <p:spPr>
          <a:xfrm>
            <a:off x="714348" y="642918"/>
            <a:ext cx="3857651" cy="5264175"/>
          </a:xfrm>
          <a:prstGeom prst="rect">
            <a:avLst/>
          </a:prstGeom>
        </p:spPr>
      </p:pic>
      <p:sp>
        <p:nvSpPr>
          <p:cNvPr id="4" name="TextBox 3"/>
          <p:cNvSpPr txBox="1"/>
          <p:nvPr/>
        </p:nvSpPr>
        <p:spPr>
          <a:xfrm>
            <a:off x="4500562" y="785794"/>
            <a:ext cx="3730445" cy="1200329"/>
          </a:xfrm>
          <a:prstGeom prst="rect">
            <a:avLst/>
          </a:prstGeom>
        </p:spPr>
        <p:style>
          <a:lnRef idx="2">
            <a:schemeClr val="accent1"/>
          </a:lnRef>
          <a:fillRef idx="1">
            <a:schemeClr val="lt1"/>
          </a:fillRef>
          <a:effectRef idx="0">
            <a:schemeClr val="accent1"/>
          </a:effectRef>
          <a:fontRef idx="minor">
            <a:schemeClr val="dk1"/>
          </a:fontRef>
        </p:style>
        <p:txBody>
          <a:bodyPr wrap="none" rtlCol="0">
            <a:spAutoFit/>
          </a:bodyPr>
          <a:lstStyle/>
          <a:p>
            <a:pPr algn="ctr"/>
            <a:r>
              <a:rPr lang="ru-RU" b="1" dirty="0" smtClean="0">
                <a:solidFill>
                  <a:prstClr val="black"/>
                </a:solidFill>
              </a:rPr>
              <a:t>Цвет оперения</a:t>
            </a:r>
          </a:p>
          <a:p>
            <a:pPr algn="ctr"/>
            <a:r>
              <a:rPr lang="ru-RU" b="1" dirty="0" smtClean="0">
                <a:solidFill>
                  <a:prstClr val="black"/>
                </a:solidFill>
              </a:rPr>
              <a:t>серо-коричневый,</a:t>
            </a:r>
          </a:p>
          <a:p>
            <a:pPr algn="ctr"/>
            <a:r>
              <a:rPr lang="ru-RU" b="1" dirty="0" smtClean="0">
                <a:solidFill>
                  <a:prstClr val="black"/>
                </a:solidFill>
              </a:rPr>
              <a:t>его «освежает» жёлтый цвет глаз</a:t>
            </a:r>
          </a:p>
          <a:p>
            <a:pPr algn="ctr"/>
            <a:r>
              <a:rPr lang="ru-RU" b="1" dirty="0" smtClean="0">
                <a:solidFill>
                  <a:prstClr val="black"/>
                </a:solidFill>
              </a:rPr>
              <a:t> и светло-коричневый клюва и лап.</a:t>
            </a:r>
            <a:endParaRPr lang="ru-RU" b="1" dirty="0">
              <a:solidFill>
                <a:prstClr val="black"/>
              </a:solidFill>
            </a:endParaRPr>
          </a:p>
        </p:txBody>
      </p:sp>
      <p:pic>
        <p:nvPicPr>
          <p:cNvPr id="6" name="Рисунок 5" descr="art4041_0.jpg"/>
          <p:cNvPicPr>
            <a:picLocks noChangeAspect="1"/>
          </p:cNvPicPr>
          <p:nvPr/>
        </p:nvPicPr>
        <p:blipFill>
          <a:blip r:embed="rId4"/>
          <a:stretch>
            <a:fillRect/>
          </a:stretch>
        </p:blipFill>
        <p:spPr>
          <a:xfrm>
            <a:off x="4357686" y="2285992"/>
            <a:ext cx="1576563" cy="2286016"/>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sp>
        <p:nvSpPr>
          <p:cNvPr id="7" name="Стрелка влево 6">
            <a:hlinkClick r:id="" action="ppaction://noaction"/>
          </p:cNvPr>
          <p:cNvSpPr/>
          <p:nvPr/>
        </p:nvSpPr>
        <p:spPr>
          <a:xfrm>
            <a:off x="7429520" y="5929330"/>
            <a:ext cx="764094" cy="285752"/>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solidFill>
                <a:prstClr val="white"/>
              </a:solidFill>
            </a:endParaRPr>
          </a:p>
        </p:txBody>
      </p:sp>
      <p:pic>
        <p:nvPicPr>
          <p:cNvPr id="8" name="Рисунок 7" descr="1205270808_sova.jpg"/>
          <p:cNvPicPr>
            <a:picLocks noChangeAspect="1"/>
          </p:cNvPicPr>
          <p:nvPr/>
        </p:nvPicPr>
        <p:blipFill>
          <a:blip r:embed="rId5"/>
          <a:stretch>
            <a:fillRect/>
          </a:stretch>
        </p:blipFill>
        <p:spPr>
          <a:xfrm>
            <a:off x="6357950" y="3071810"/>
            <a:ext cx="1828813" cy="2286016"/>
          </a:xfrm>
          <a:prstGeom prst="rect">
            <a:avLst/>
          </a:prstGeom>
        </p:spPr>
      </p:pic>
    </p:spTree>
    <p:extLst>
      <p:ext uri="{BB962C8B-B14F-4D97-AF65-F5344CB8AC3E}">
        <p14:creationId xmlns:p14="http://schemas.microsoft.com/office/powerpoint/2010/main" val="223668100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ramki10.jpg"/>
          <p:cNvPicPr>
            <a:picLocks noChangeAspect="1"/>
          </p:cNvPicPr>
          <p:nvPr/>
        </p:nvPicPr>
        <p:blipFill>
          <a:blip r:embed="rId2"/>
          <a:stretch>
            <a:fillRect/>
          </a:stretch>
        </p:blipFill>
        <p:spPr>
          <a:xfrm>
            <a:off x="0" y="0"/>
            <a:ext cx="9144000" cy="6858000"/>
          </a:xfrm>
          <a:prstGeom prst="rect">
            <a:avLst/>
          </a:prstGeom>
        </p:spPr>
      </p:pic>
      <p:sp>
        <p:nvSpPr>
          <p:cNvPr id="3" name="TextBox 2"/>
          <p:cNvSpPr txBox="1"/>
          <p:nvPr/>
        </p:nvSpPr>
        <p:spPr>
          <a:xfrm>
            <a:off x="714348" y="571480"/>
            <a:ext cx="3568348" cy="2554545"/>
          </a:xfrm>
          <a:prstGeom prst="rect">
            <a:avLst/>
          </a:prstGeom>
        </p:spPr>
        <p:style>
          <a:lnRef idx="2">
            <a:schemeClr val="accent4"/>
          </a:lnRef>
          <a:fillRef idx="1">
            <a:schemeClr val="lt1"/>
          </a:fillRef>
          <a:effectRef idx="0">
            <a:schemeClr val="accent4"/>
          </a:effectRef>
          <a:fontRef idx="minor">
            <a:schemeClr val="dk1"/>
          </a:fontRef>
        </p:style>
        <p:txBody>
          <a:bodyPr wrap="none" rtlCol="0">
            <a:spAutoFit/>
          </a:bodyPr>
          <a:lstStyle/>
          <a:p>
            <a:pPr algn="ctr"/>
            <a:r>
              <a:rPr lang="ru-RU" sz="2000" b="1" dirty="0" smtClean="0">
                <a:solidFill>
                  <a:prstClr val="black"/>
                </a:solidFill>
              </a:rPr>
              <a:t>На скале он строит дом.</a:t>
            </a:r>
            <a:br>
              <a:rPr lang="ru-RU" sz="2000" b="1" dirty="0" smtClean="0">
                <a:solidFill>
                  <a:prstClr val="black"/>
                </a:solidFill>
              </a:rPr>
            </a:br>
            <a:r>
              <a:rPr lang="ru-RU" sz="2000" b="1" dirty="0" smtClean="0">
                <a:solidFill>
                  <a:prstClr val="black"/>
                </a:solidFill>
              </a:rPr>
              <a:t>Разве жить не страшно в нём?</a:t>
            </a:r>
            <a:br>
              <a:rPr lang="ru-RU" sz="2000" b="1" dirty="0" smtClean="0">
                <a:solidFill>
                  <a:prstClr val="black"/>
                </a:solidFill>
              </a:rPr>
            </a:br>
            <a:r>
              <a:rPr lang="ru-RU" sz="2000" b="1" dirty="0" smtClean="0">
                <a:solidFill>
                  <a:prstClr val="black"/>
                </a:solidFill>
              </a:rPr>
              <a:t>Хоть кругом и красота,</a:t>
            </a:r>
            <a:br>
              <a:rPr lang="ru-RU" sz="2000" b="1" dirty="0" smtClean="0">
                <a:solidFill>
                  <a:prstClr val="black"/>
                </a:solidFill>
              </a:rPr>
            </a:br>
            <a:r>
              <a:rPr lang="ru-RU" sz="2000" b="1" dirty="0" smtClean="0">
                <a:solidFill>
                  <a:prstClr val="black"/>
                </a:solidFill>
              </a:rPr>
              <a:t>но такая высота!</a:t>
            </a:r>
            <a:br>
              <a:rPr lang="ru-RU" sz="2000" b="1" dirty="0" smtClean="0">
                <a:solidFill>
                  <a:prstClr val="black"/>
                </a:solidFill>
              </a:rPr>
            </a:br>
            <a:r>
              <a:rPr lang="ru-RU" sz="2000" b="1" dirty="0" smtClean="0">
                <a:solidFill>
                  <a:prstClr val="black"/>
                </a:solidFill>
              </a:rPr>
              <a:t>Нет, хозяин не боится</a:t>
            </a:r>
            <a:br>
              <a:rPr lang="ru-RU" sz="2000" b="1" dirty="0" smtClean="0">
                <a:solidFill>
                  <a:prstClr val="black"/>
                </a:solidFill>
              </a:rPr>
            </a:br>
            <a:r>
              <a:rPr lang="ru-RU" sz="2000" b="1" dirty="0" smtClean="0">
                <a:solidFill>
                  <a:prstClr val="black"/>
                </a:solidFill>
              </a:rPr>
              <a:t>со скалы крутой скатиться -</a:t>
            </a:r>
            <a:br>
              <a:rPr lang="ru-RU" sz="2000" b="1" dirty="0" smtClean="0">
                <a:solidFill>
                  <a:prstClr val="black"/>
                </a:solidFill>
              </a:rPr>
            </a:br>
            <a:r>
              <a:rPr lang="ru-RU" sz="2000" b="1" dirty="0" smtClean="0">
                <a:solidFill>
                  <a:prstClr val="black"/>
                </a:solidFill>
              </a:rPr>
              <a:t>два могучие крыла</a:t>
            </a:r>
            <a:br>
              <a:rPr lang="ru-RU" sz="2000" b="1" dirty="0" smtClean="0">
                <a:solidFill>
                  <a:prstClr val="black"/>
                </a:solidFill>
              </a:rPr>
            </a:br>
            <a:r>
              <a:rPr lang="ru-RU" sz="2000" b="1" dirty="0" smtClean="0">
                <a:solidFill>
                  <a:prstClr val="black"/>
                </a:solidFill>
              </a:rPr>
              <a:t>у хозяина ...</a:t>
            </a:r>
            <a:endParaRPr lang="ru-RU" sz="2000" b="1" dirty="0">
              <a:solidFill>
                <a:prstClr val="black"/>
              </a:solidFill>
            </a:endParaRPr>
          </a:p>
        </p:txBody>
      </p:sp>
      <p:pic>
        <p:nvPicPr>
          <p:cNvPr id="4" name="Рисунок 3" descr="17.jpg"/>
          <p:cNvPicPr>
            <a:picLocks noChangeAspect="1"/>
          </p:cNvPicPr>
          <p:nvPr/>
        </p:nvPicPr>
        <p:blipFill>
          <a:blip r:embed="rId3"/>
          <a:stretch>
            <a:fillRect/>
          </a:stretch>
        </p:blipFill>
        <p:spPr>
          <a:xfrm>
            <a:off x="4429124" y="3071810"/>
            <a:ext cx="3973769" cy="3143272"/>
          </a:xfrm>
          <a:prstGeom prst="rect">
            <a:avLst/>
          </a:prstGeom>
        </p:spPr>
      </p:pic>
      <p:pic>
        <p:nvPicPr>
          <p:cNvPr id="5" name="Рисунок 4" descr="2.jpg"/>
          <p:cNvPicPr>
            <a:picLocks noChangeAspect="1"/>
          </p:cNvPicPr>
          <p:nvPr/>
        </p:nvPicPr>
        <p:blipFill>
          <a:blip r:embed="rId4" cstate="print"/>
          <a:stretch>
            <a:fillRect/>
          </a:stretch>
        </p:blipFill>
        <p:spPr>
          <a:xfrm>
            <a:off x="928662" y="3571876"/>
            <a:ext cx="3143272" cy="2357454"/>
          </a:xfrm>
          <a:prstGeom prst="rect">
            <a:avLst/>
          </a:prstGeom>
        </p:spPr>
      </p:pic>
      <p:pic>
        <p:nvPicPr>
          <p:cNvPr id="6" name="Рисунок 5" descr="untitled.bmp"/>
          <p:cNvPicPr>
            <a:picLocks noChangeAspect="1"/>
          </p:cNvPicPr>
          <p:nvPr/>
        </p:nvPicPr>
        <p:blipFill>
          <a:blip r:embed="rId5"/>
          <a:stretch>
            <a:fillRect/>
          </a:stretch>
        </p:blipFill>
        <p:spPr>
          <a:xfrm>
            <a:off x="4786314" y="785794"/>
            <a:ext cx="3266436" cy="1836701"/>
          </a:xfrm>
          <a:prstGeom prst="rect">
            <a:avLst/>
          </a:prstGeom>
        </p:spPr>
      </p:pic>
    </p:spTree>
    <p:extLst>
      <p:ext uri="{BB962C8B-B14F-4D97-AF65-F5344CB8AC3E}">
        <p14:creationId xmlns:p14="http://schemas.microsoft.com/office/powerpoint/2010/main" val="314598950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ramki10.jpg"/>
          <p:cNvPicPr>
            <a:picLocks noChangeAspect="1"/>
          </p:cNvPicPr>
          <p:nvPr/>
        </p:nvPicPr>
        <p:blipFill>
          <a:blip r:embed="rId2"/>
          <a:stretch>
            <a:fillRect/>
          </a:stretch>
        </p:blipFill>
        <p:spPr>
          <a:xfrm>
            <a:off x="18144" y="0"/>
            <a:ext cx="9144000" cy="6858000"/>
          </a:xfrm>
          <a:prstGeom prst="rect">
            <a:avLst/>
          </a:prstGeom>
        </p:spPr>
      </p:pic>
      <p:pic>
        <p:nvPicPr>
          <p:cNvPr id="3" name="Рисунок 2" descr="Image6.bmp"/>
          <p:cNvPicPr>
            <a:picLocks noChangeAspect="1"/>
          </p:cNvPicPr>
          <p:nvPr/>
        </p:nvPicPr>
        <p:blipFill>
          <a:blip r:embed="rId3"/>
          <a:stretch>
            <a:fillRect/>
          </a:stretch>
        </p:blipFill>
        <p:spPr>
          <a:xfrm>
            <a:off x="1000100" y="642918"/>
            <a:ext cx="4929221" cy="5237303"/>
          </a:xfrm>
          <a:prstGeom prst="rect">
            <a:avLst/>
          </a:prstGeom>
        </p:spPr>
      </p:pic>
      <p:pic>
        <p:nvPicPr>
          <p:cNvPr id="5" name="Рисунок 4" descr="649b185d8c2c.jpg"/>
          <p:cNvPicPr>
            <a:picLocks noChangeAspect="1"/>
          </p:cNvPicPr>
          <p:nvPr/>
        </p:nvPicPr>
        <p:blipFill>
          <a:blip r:embed="rId4"/>
          <a:stretch>
            <a:fillRect/>
          </a:stretch>
        </p:blipFill>
        <p:spPr>
          <a:xfrm>
            <a:off x="5572132" y="642918"/>
            <a:ext cx="2771151" cy="3714776"/>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sp>
        <p:nvSpPr>
          <p:cNvPr id="6" name="Стрелка влево 5">
            <a:hlinkClick r:id="" action="ppaction://noaction"/>
          </p:cNvPr>
          <p:cNvSpPr/>
          <p:nvPr/>
        </p:nvSpPr>
        <p:spPr>
          <a:xfrm>
            <a:off x="7215206" y="5715016"/>
            <a:ext cx="835532" cy="357190"/>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solidFill>
                <a:prstClr val="white"/>
              </a:solidFill>
            </a:endParaRPr>
          </a:p>
        </p:txBody>
      </p:sp>
    </p:spTree>
    <p:extLst>
      <p:ext uri="{BB962C8B-B14F-4D97-AF65-F5344CB8AC3E}">
        <p14:creationId xmlns:p14="http://schemas.microsoft.com/office/powerpoint/2010/main" val="30259573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ext Box 2"/>
          <p:cNvSpPr txBox="1">
            <a:spLocks noChangeArrowheads="1"/>
          </p:cNvSpPr>
          <p:nvPr/>
        </p:nvSpPr>
        <p:spPr bwMode="auto">
          <a:xfrm>
            <a:off x="533400" y="0"/>
            <a:ext cx="838200" cy="7440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charset="0"/>
              </a:defRPr>
            </a:lvl1pPr>
            <a:lvl2pPr marL="742950" indent="-285750" eaLnBrk="0" hangingPunct="0">
              <a:defRPr sz="2400">
                <a:solidFill>
                  <a:schemeClr val="tx1"/>
                </a:solidFill>
                <a:latin typeface="Times New Roman" charset="0"/>
              </a:defRPr>
            </a:lvl2pPr>
            <a:lvl3pPr marL="1143000" indent="-228600" eaLnBrk="0" hangingPunct="0">
              <a:defRPr sz="2400">
                <a:solidFill>
                  <a:schemeClr val="tx1"/>
                </a:solidFill>
                <a:latin typeface="Times New Roman" charset="0"/>
              </a:defRPr>
            </a:lvl3pPr>
            <a:lvl4pPr marL="1600200" indent="-228600" eaLnBrk="0" hangingPunct="0">
              <a:defRPr sz="2400">
                <a:solidFill>
                  <a:schemeClr val="tx1"/>
                </a:solidFill>
                <a:latin typeface="Times New Roman" charset="0"/>
              </a:defRPr>
            </a:lvl4pPr>
            <a:lvl5pPr marL="2057400" indent="-228600" eaLnBrk="0" hangingPunct="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eaLnBrk="1" fontAlgn="base" hangingPunct="1">
              <a:spcBef>
                <a:spcPct val="50000"/>
              </a:spcBef>
              <a:spcAft>
                <a:spcPct val="0"/>
              </a:spcAft>
            </a:pPr>
            <a:endParaRPr lang="ru-RU" altLang="ru-RU" sz="2000" b="1" dirty="0" smtClean="0">
              <a:solidFill>
                <a:srgbClr val="463634"/>
              </a:solidFill>
            </a:endParaRPr>
          </a:p>
          <a:p>
            <a:pPr eaLnBrk="1" fontAlgn="base" hangingPunct="1">
              <a:spcBef>
                <a:spcPct val="50000"/>
              </a:spcBef>
              <a:spcAft>
                <a:spcPct val="0"/>
              </a:spcAft>
            </a:pPr>
            <a:r>
              <a:rPr lang="ru-RU" altLang="ru-RU" sz="2000" b="1" dirty="0" smtClean="0">
                <a:solidFill>
                  <a:srgbClr val="463634"/>
                </a:solidFill>
              </a:rPr>
              <a:t>Игра</a:t>
            </a:r>
          </a:p>
          <a:p>
            <a:pPr eaLnBrk="1" fontAlgn="base" hangingPunct="1">
              <a:spcBef>
                <a:spcPct val="50000"/>
              </a:spcBef>
              <a:spcAft>
                <a:spcPct val="0"/>
              </a:spcAft>
            </a:pPr>
            <a:r>
              <a:rPr lang="ru-RU" altLang="ru-RU" sz="3200" b="1" dirty="0" smtClean="0">
                <a:solidFill>
                  <a:srgbClr val="00689C"/>
                </a:solidFill>
                <a:latin typeface="Monotype Corsiva" pitchFamily="66" charset="0"/>
              </a:rPr>
              <a:t>У</a:t>
            </a:r>
          </a:p>
          <a:p>
            <a:pPr eaLnBrk="1" fontAlgn="base" hangingPunct="1">
              <a:spcBef>
                <a:spcPct val="50000"/>
              </a:spcBef>
              <a:spcAft>
                <a:spcPct val="0"/>
              </a:spcAft>
            </a:pPr>
            <a:r>
              <a:rPr lang="ru-RU" altLang="ru-RU" sz="3200" b="1" dirty="0" smtClean="0">
                <a:solidFill>
                  <a:srgbClr val="00689C"/>
                </a:solidFill>
                <a:latin typeface="Monotype Corsiva" pitchFamily="66" charset="0"/>
              </a:rPr>
              <a:t>Г</a:t>
            </a:r>
          </a:p>
          <a:p>
            <a:pPr eaLnBrk="1" fontAlgn="base" hangingPunct="1">
              <a:spcBef>
                <a:spcPct val="50000"/>
              </a:spcBef>
              <a:spcAft>
                <a:spcPct val="0"/>
              </a:spcAft>
            </a:pPr>
            <a:r>
              <a:rPr lang="ru-RU" altLang="ru-RU" sz="3200" b="1" dirty="0" smtClean="0">
                <a:solidFill>
                  <a:srgbClr val="00689C"/>
                </a:solidFill>
                <a:latin typeface="Monotype Corsiva" pitchFamily="66" charset="0"/>
              </a:rPr>
              <a:t>А</a:t>
            </a:r>
          </a:p>
          <a:p>
            <a:pPr eaLnBrk="1" fontAlgn="base" hangingPunct="1">
              <a:spcBef>
                <a:spcPct val="50000"/>
              </a:spcBef>
              <a:spcAft>
                <a:spcPct val="0"/>
              </a:spcAft>
            </a:pPr>
            <a:r>
              <a:rPr lang="ru-RU" altLang="ru-RU" sz="3200" b="1" dirty="0" smtClean="0">
                <a:solidFill>
                  <a:srgbClr val="00689C"/>
                </a:solidFill>
                <a:latin typeface="Monotype Corsiva" pitchFamily="66" charset="0"/>
              </a:rPr>
              <a:t>Д</a:t>
            </a:r>
          </a:p>
          <a:p>
            <a:pPr eaLnBrk="1" fontAlgn="base" hangingPunct="1">
              <a:spcBef>
                <a:spcPct val="50000"/>
              </a:spcBef>
              <a:spcAft>
                <a:spcPct val="0"/>
              </a:spcAft>
            </a:pPr>
            <a:r>
              <a:rPr lang="ru-RU" altLang="ru-RU" sz="3200" b="1" dirty="0" smtClean="0">
                <a:solidFill>
                  <a:srgbClr val="00689C"/>
                </a:solidFill>
                <a:latin typeface="Monotype Corsiva" pitchFamily="66" charset="0"/>
              </a:rPr>
              <a:t>А</a:t>
            </a:r>
          </a:p>
          <a:p>
            <a:pPr eaLnBrk="1" fontAlgn="base" hangingPunct="1">
              <a:spcBef>
                <a:spcPct val="50000"/>
              </a:spcBef>
              <a:spcAft>
                <a:spcPct val="0"/>
              </a:spcAft>
            </a:pPr>
            <a:r>
              <a:rPr lang="ru-RU" altLang="ru-RU" sz="3200" b="1" dirty="0" smtClean="0">
                <a:solidFill>
                  <a:srgbClr val="00689C"/>
                </a:solidFill>
                <a:latin typeface="Monotype Corsiva" pitchFamily="66" charset="0"/>
              </a:rPr>
              <a:t>Й</a:t>
            </a:r>
          </a:p>
          <a:p>
            <a:pPr eaLnBrk="1" fontAlgn="base" hangingPunct="1">
              <a:spcBef>
                <a:spcPct val="50000"/>
              </a:spcBef>
              <a:spcAft>
                <a:spcPct val="0"/>
              </a:spcAft>
            </a:pPr>
            <a:r>
              <a:rPr lang="ru-RU" altLang="ru-RU" sz="3200" b="1" dirty="0" smtClean="0">
                <a:solidFill>
                  <a:srgbClr val="00689C"/>
                </a:solidFill>
                <a:latin typeface="Monotype Corsiva" pitchFamily="66" charset="0"/>
              </a:rPr>
              <a:t>К</a:t>
            </a:r>
          </a:p>
          <a:p>
            <a:pPr eaLnBrk="1" fontAlgn="base" hangingPunct="1">
              <a:spcBef>
                <a:spcPct val="50000"/>
              </a:spcBef>
              <a:spcAft>
                <a:spcPct val="0"/>
              </a:spcAft>
            </a:pPr>
            <a:r>
              <a:rPr lang="ru-RU" altLang="ru-RU" sz="3200" b="1" dirty="0" smtClean="0">
                <a:solidFill>
                  <a:srgbClr val="00689C"/>
                </a:solidFill>
                <a:latin typeface="Monotype Corsiva" pitchFamily="66" charset="0"/>
              </a:rPr>
              <a:t>А</a:t>
            </a:r>
          </a:p>
          <a:p>
            <a:pPr eaLnBrk="1" fontAlgn="base" hangingPunct="1">
              <a:spcBef>
                <a:spcPct val="50000"/>
              </a:spcBef>
              <a:spcAft>
                <a:spcPct val="0"/>
              </a:spcAft>
            </a:pPr>
            <a:endParaRPr lang="ru-RU" altLang="ru-RU" sz="3200" b="1" dirty="0" smtClean="0">
              <a:solidFill>
                <a:srgbClr val="00689C"/>
              </a:solidFill>
            </a:endParaRPr>
          </a:p>
        </p:txBody>
      </p:sp>
      <p:pic>
        <p:nvPicPr>
          <p:cNvPr id="28675" name="Picture 3" descr="C:\Documents and Settings\user\Мои документы\Мои рисунки\птицы 002.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505200" y="228600"/>
            <a:ext cx="1828800" cy="6324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8676" name="Picture 4" descr="C:\Documents and Settings\user\Мои документы\Мои рисунки\птицы 003.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334000" y="228600"/>
            <a:ext cx="1524000" cy="6324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8677" name="Picture 5" descr="C:\Documents and Settings\user\Мои документы\Мои рисунки\птицы 005.jp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905000" y="228600"/>
            <a:ext cx="1752600" cy="6337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387639376"/>
      </p:ext>
    </p:extLst>
  </p:cSld>
  <p:clrMapOvr>
    <a:masterClrMapping/>
  </p:clrMapOvr>
  <p:transition>
    <p:checker dir="vert"/>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8674"/>
                                        </p:tgtEl>
                                        <p:attrNameLst>
                                          <p:attrName>style.visibility</p:attrName>
                                        </p:attrNameLst>
                                      </p:cBhvr>
                                      <p:to>
                                        <p:strVal val="visible"/>
                                      </p:to>
                                    </p:set>
                                    <p:animEffect transition="in" filter="wipe(down)">
                                      <p:cBhvr>
                                        <p:cTn id="7" dur="500"/>
                                        <p:tgtEl>
                                          <p:spTgt spid="28674"/>
                                        </p:tgtEl>
                                      </p:cBhvr>
                                    </p:animEffect>
                                  </p:childTnLst>
                                  <p:subTnLst>
                                    <p:audio>
                                      <p:cMediaNode>
                                        <p:cTn display="0" masterRel="sameClick">
                                          <p:stCondLst>
                                            <p:cond evt="begin" delay="0">
                                              <p:tn val="5"/>
                                            </p:cond>
                                          </p:stCondLst>
                                          <p:endCondLst>
                                            <p:cond evt="onStopAudio" delay="0">
                                              <p:tgtEl>
                                                <p:sldTgt/>
                                              </p:tgtEl>
                                            </p:cond>
                                          </p:endCondLst>
                                        </p:cTn>
                                        <p:tgtEl>
                                          <p:sndTgt r:embed="rId3" name="chimes.wav"/>
                                        </p:tgtEl>
                                      </p:cMediaNode>
                                    </p:audio>
                                  </p:sub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5" fill="hold" nodeType="clickEffect">
                                  <p:stCondLst>
                                    <p:cond delay="0"/>
                                  </p:stCondLst>
                                  <p:childTnLst>
                                    <p:set>
                                      <p:cBhvr>
                                        <p:cTn id="11" dur="1" fill="hold">
                                          <p:stCondLst>
                                            <p:cond delay="0"/>
                                          </p:stCondLst>
                                        </p:cTn>
                                        <p:tgtEl>
                                          <p:spTgt spid="28675"/>
                                        </p:tgtEl>
                                        <p:attrNameLst>
                                          <p:attrName>style.visibility</p:attrName>
                                        </p:attrNameLst>
                                      </p:cBhvr>
                                      <p:to>
                                        <p:strVal val="visible"/>
                                      </p:to>
                                    </p:set>
                                    <p:animEffect transition="in" filter="blinds(vertical)">
                                      <p:cBhvr>
                                        <p:cTn id="12" dur="500"/>
                                        <p:tgtEl>
                                          <p:spTgt spid="28675"/>
                                        </p:tgtEl>
                                      </p:cBhvr>
                                    </p:animEffect>
                                  </p:childTnLst>
                                  <p:subTnLst>
                                    <p:audio>
                                      <p:cMediaNode>
                                        <p:cTn display="0" masterRel="sameClick">
                                          <p:stCondLst>
                                            <p:cond evt="begin" delay="0">
                                              <p:tn val="10"/>
                                            </p:cond>
                                          </p:stCondLst>
                                          <p:endCondLst>
                                            <p:cond evt="onStopAudio" delay="0">
                                              <p:tgtEl>
                                                <p:sldTgt/>
                                              </p:tgtEl>
                                            </p:cond>
                                          </p:endCondLst>
                                        </p:cTn>
                                        <p:tgtEl>
                                          <p:sndTgt r:embed="rId3" name="chimes.wav"/>
                                        </p:tgtEl>
                                      </p:cMediaNode>
                                    </p:audio>
                                  </p:subTnLst>
                                </p:cTn>
                              </p:par>
                            </p:childTnLst>
                          </p:cTn>
                        </p:par>
                      </p:childTnLst>
                    </p:cTn>
                  </p:par>
                  <p:par>
                    <p:cTn id="13" fill="hold" nodeType="clickPar">
                      <p:stCondLst>
                        <p:cond delay="indefinite"/>
                      </p:stCondLst>
                      <p:childTnLst>
                        <p:par>
                          <p:cTn id="14" fill="hold" nodeType="withGroup">
                            <p:stCondLst>
                              <p:cond delay="0"/>
                            </p:stCondLst>
                            <p:childTnLst>
                              <p:par>
                                <p:cTn id="15" presetID="3" presetClass="entr" presetSubtype="5" fill="hold" nodeType="clickEffect">
                                  <p:stCondLst>
                                    <p:cond delay="0"/>
                                  </p:stCondLst>
                                  <p:childTnLst>
                                    <p:set>
                                      <p:cBhvr>
                                        <p:cTn id="16" dur="1" fill="hold">
                                          <p:stCondLst>
                                            <p:cond delay="0"/>
                                          </p:stCondLst>
                                        </p:cTn>
                                        <p:tgtEl>
                                          <p:spTgt spid="28676"/>
                                        </p:tgtEl>
                                        <p:attrNameLst>
                                          <p:attrName>style.visibility</p:attrName>
                                        </p:attrNameLst>
                                      </p:cBhvr>
                                      <p:to>
                                        <p:strVal val="visible"/>
                                      </p:to>
                                    </p:set>
                                    <p:animEffect transition="in" filter="blinds(vertical)">
                                      <p:cBhvr>
                                        <p:cTn id="17" dur="500"/>
                                        <p:tgtEl>
                                          <p:spTgt spid="28676"/>
                                        </p:tgtEl>
                                      </p:cBhvr>
                                    </p:animEffect>
                                  </p:childTnLst>
                                  <p:subTnLst>
                                    <p:audio>
                                      <p:cMediaNode>
                                        <p:cTn display="0" masterRel="sameClick">
                                          <p:stCondLst>
                                            <p:cond evt="begin" delay="0">
                                              <p:tn val="15"/>
                                            </p:cond>
                                          </p:stCondLst>
                                          <p:endCondLst>
                                            <p:cond evt="onStopAudio" delay="0">
                                              <p:tgtEl>
                                                <p:sldTgt/>
                                              </p:tgtEl>
                                            </p:cond>
                                          </p:endCondLst>
                                        </p:cTn>
                                        <p:tgtEl>
                                          <p:sndTgt r:embed="rId3" name="chimes.wav"/>
                                        </p:tgtEl>
                                      </p:cMediaNode>
                                    </p:audio>
                                  </p:subTnLst>
                                </p:cTn>
                              </p:par>
                            </p:childTnLst>
                          </p:cTn>
                        </p:par>
                      </p:childTnLst>
                    </p:cTn>
                  </p:par>
                  <p:par>
                    <p:cTn id="18" fill="hold" nodeType="clickPar">
                      <p:stCondLst>
                        <p:cond delay="indefinite"/>
                      </p:stCondLst>
                      <p:childTnLst>
                        <p:par>
                          <p:cTn id="19" fill="hold" nodeType="withGroup">
                            <p:stCondLst>
                              <p:cond delay="0"/>
                            </p:stCondLst>
                            <p:childTnLst>
                              <p:par>
                                <p:cTn id="20" presetID="3" presetClass="entr" presetSubtype="5" fill="hold" nodeType="clickEffect">
                                  <p:stCondLst>
                                    <p:cond delay="0"/>
                                  </p:stCondLst>
                                  <p:childTnLst>
                                    <p:set>
                                      <p:cBhvr>
                                        <p:cTn id="21" dur="1" fill="hold">
                                          <p:stCondLst>
                                            <p:cond delay="0"/>
                                          </p:stCondLst>
                                        </p:cTn>
                                        <p:tgtEl>
                                          <p:spTgt spid="28677"/>
                                        </p:tgtEl>
                                        <p:attrNameLst>
                                          <p:attrName>style.visibility</p:attrName>
                                        </p:attrNameLst>
                                      </p:cBhvr>
                                      <p:to>
                                        <p:strVal val="visible"/>
                                      </p:to>
                                    </p:set>
                                    <p:animEffect transition="in" filter="blinds(vertical)">
                                      <p:cBhvr>
                                        <p:cTn id="22" dur="500"/>
                                        <p:tgtEl>
                                          <p:spTgt spid="28677"/>
                                        </p:tgtEl>
                                      </p:cBhvr>
                                    </p:animEffect>
                                  </p:childTnLst>
                                  <p:subTnLst>
                                    <p:audio>
                                      <p:cMediaNode>
                                        <p:cTn display="0" masterRel="sameClick">
                                          <p:stCondLst>
                                            <p:cond evt="begin" delay="0">
                                              <p:tn val="20"/>
                                            </p:cond>
                                          </p:stCondLst>
                                          <p:endCondLst>
                                            <p:cond evt="onStopAudio" delay="0">
                                              <p:tgtEl>
                                                <p:sldTgt/>
                                              </p:tgtEl>
                                            </p:cond>
                                          </p:endCondLst>
                                        </p:cTn>
                                        <p:tgtEl>
                                          <p:sndTgt r:embed="rId3" name="chimes.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674" grpId="0" autoUpdateAnimBg="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Заголовок 5"/>
          <p:cNvSpPr>
            <a:spLocks noGrp="1"/>
          </p:cNvSpPr>
          <p:nvPr>
            <p:ph type="title"/>
          </p:nvPr>
        </p:nvSpPr>
        <p:spPr/>
        <p:txBody>
          <a:bodyPr/>
          <a:lstStyle/>
          <a:p>
            <a:endParaRPr lang="ru-RU" dirty="0"/>
          </a:p>
        </p:txBody>
      </p:sp>
      <p:sp>
        <p:nvSpPr>
          <p:cNvPr id="7" name="Объект 6"/>
          <p:cNvSpPr>
            <a:spLocks noGrp="1"/>
          </p:cNvSpPr>
          <p:nvPr>
            <p:ph idx="1"/>
          </p:nvPr>
        </p:nvSpPr>
        <p:spPr/>
        <p:txBody>
          <a:bodyPr/>
          <a:lstStyle/>
          <a:p>
            <a:endParaRPr lang="ru-RU" dirty="0"/>
          </a:p>
        </p:txBody>
      </p:sp>
      <p:sp>
        <p:nvSpPr>
          <p:cNvPr id="8" name="Rectangle 2"/>
          <p:cNvSpPr txBox="1">
            <a:spLocks noChangeArrowheads="1"/>
          </p:cNvSpPr>
          <p:nvPr/>
        </p:nvSpPr>
        <p:spPr bwMode="auto">
          <a:xfrm>
            <a:off x="228600" y="-396875"/>
            <a:ext cx="7467600" cy="6188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i="1">
                <a:solidFill>
                  <a:schemeClr val="tx2"/>
                </a:solidFill>
                <a:latin typeface="+mj-lt"/>
                <a:ea typeface="+mj-ea"/>
                <a:cs typeface="+mj-cs"/>
              </a:defRPr>
            </a:lvl1pPr>
            <a:lvl2pPr algn="ctr" rtl="0" eaLnBrk="0" fontAlgn="base" hangingPunct="0">
              <a:spcBef>
                <a:spcPct val="0"/>
              </a:spcBef>
              <a:spcAft>
                <a:spcPct val="0"/>
              </a:spcAft>
              <a:defRPr sz="4400" i="1">
                <a:solidFill>
                  <a:schemeClr val="tx2"/>
                </a:solidFill>
                <a:latin typeface="Times New Roman" charset="0"/>
              </a:defRPr>
            </a:lvl2pPr>
            <a:lvl3pPr algn="ctr" rtl="0" eaLnBrk="0" fontAlgn="base" hangingPunct="0">
              <a:spcBef>
                <a:spcPct val="0"/>
              </a:spcBef>
              <a:spcAft>
                <a:spcPct val="0"/>
              </a:spcAft>
              <a:defRPr sz="4400" i="1">
                <a:solidFill>
                  <a:schemeClr val="tx2"/>
                </a:solidFill>
                <a:latin typeface="Times New Roman" charset="0"/>
              </a:defRPr>
            </a:lvl3pPr>
            <a:lvl4pPr algn="ctr" rtl="0" eaLnBrk="0" fontAlgn="base" hangingPunct="0">
              <a:spcBef>
                <a:spcPct val="0"/>
              </a:spcBef>
              <a:spcAft>
                <a:spcPct val="0"/>
              </a:spcAft>
              <a:defRPr sz="4400" i="1">
                <a:solidFill>
                  <a:schemeClr val="tx2"/>
                </a:solidFill>
                <a:latin typeface="Times New Roman" charset="0"/>
              </a:defRPr>
            </a:lvl4pPr>
            <a:lvl5pPr algn="ctr" rtl="0" eaLnBrk="0" fontAlgn="base" hangingPunct="0">
              <a:spcBef>
                <a:spcPct val="0"/>
              </a:spcBef>
              <a:spcAft>
                <a:spcPct val="0"/>
              </a:spcAft>
              <a:defRPr sz="4400" i="1">
                <a:solidFill>
                  <a:schemeClr val="tx2"/>
                </a:solidFill>
                <a:latin typeface="Times New Roman" charset="0"/>
              </a:defRPr>
            </a:lvl5pPr>
            <a:lvl6pPr marL="457200" algn="ctr" rtl="0" fontAlgn="base">
              <a:spcBef>
                <a:spcPct val="0"/>
              </a:spcBef>
              <a:spcAft>
                <a:spcPct val="0"/>
              </a:spcAft>
              <a:defRPr sz="4400" i="1">
                <a:solidFill>
                  <a:schemeClr val="tx2"/>
                </a:solidFill>
                <a:latin typeface="Times New Roman" charset="0"/>
              </a:defRPr>
            </a:lvl6pPr>
            <a:lvl7pPr marL="914400" algn="ctr" rtl="0" fontAlgn="base">
              <a:spcBef>
                <a:spcPct val="0"/>
              </a:spcBef>
              <a:spcAft>
                <a:spcPct val="0"/>
              </a:spcAft>
              <a:defRPr sz="4400" i="1">
                <a:solidFill>
                  <a:schemeClr val="tx2"/>
                </a:solidFill>
                <a:latin typeface="Times New Roman" charset="0"/>
              </a:defRPr>
            </a:lvl7pPr>
            <a:lvl8pPr marL="1371600" algn="ctr" rtl="0" fontAlgn="base">
              <a:spcBef>
                <a:spcPct val="0"/>
              </a:spcBef>
              <a:spcAft>
                <a:spcPct val="0"/>
              </a:spcAft>
              <a:defRPr sz="4400" i="1">
                <a:solidFill>
                  <a:schemeClr val="tx2"/>
                </a:solidFill>
                <a:latin typeface="Times New Roman" charset="0"/>
              </a:defRPr>
            </a:lvl8pPr>
            <a:lvl9pPr marL="1828800" algn="ctr" rtl="0" fontAlgn="base">
              <a:spcBef>
                <a:spcPct val="0"/>
              </a:spcBef>
              <a:spcAft>
                <a:spcPct val="0"/>
              </a:spcAft>
              <a:defRPr sz="4400" i="1">
                <a:solidFill>
                  <a:schemeClr val="tx2"/>
                </a:solidFill>
                <a:latin typeface="Times New Roman"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ru-RU" altLang="ru-RU" sz="4400" b="1" i="1" u="sng" strike="noStrike" kern="0" cap="none" spc="0" normalizeH="0" baseline="0" noProof="0" dirty="0" smtClean="0">
                <a:ln>
                  <a:noFill/>
                </a:ln>
                <a:solidFill>
                  <a:srgbClr val="F9DBD3"/>
                </a:solidFill>
                <a:effectLst/>
                <a:uLnTx/>
                <a:uFillTx/>
                <a:latin typeface="Monotype Corsiva" pitchFamily="66" charset="0"/>
              </a:rPr>
              <a:t/>
            </a:r>
            <a:br>
              <a:rPr kumimoji="0" lang="ru-RU" altLang="ru-RU" sz="4400" b="1" i="1" u="sng" strike="noStrike" kern="0" cap="none" spc="0" normalizeH="0" baseline="0" noProof="0" dirty="0" smtClean="0">
                <a:ln>
                  <a:noFill/>
                </a:ln>
                <a:solidFill>
                  <a:srgbClr val="F9DBD3"/>
                </a:solidFill>
                <a:effectLst/>
                <a:uLnTx/>
                <a:uFillTx/>
                <a:latin typeface="Monotype Corsiva" pitchFamily="66" charset="0"/>
              </a:rPr>
            </a:br>
            <a:r>
              <a:rPr kumimoji="0" lang="ru-RU" altLang="ru-RU" sz="4400" b="1" i="1" u="sng" strike="noStrike" kern="0" cap="none" spc="0" normalizeH="0" baseline="0" noProof="0" dirty="0" smtClean="0">
                <a:ln>
                  <a:noFill/>
                </a:ln>
                <a:solidFill>
                  <a:srgbClr val="F9DBD3"/>
                </a:solidFill>
                <a:effectLst/>
                <a:uLnTx/>
                <a:uFillTx/>
                <a:latin typeface="Monotype Corsiva" pitchFamily="66" charset="0"/>
              </a:rPr>
              <a:t/>
            </a:r>
            <a:br>
              <a:rPr kumimoji="0" lang="ru-RU" altLang="ru-RU" sz="4400" b="1" i="1" u="sng" strike="noStrike" kern="0" cap="none" spc="0" normalizeH="0" baseline="0" noProof="0" dirty="0" smtClean="0">
                <a:ln>
                  <a:noFill/>
                </a:ln>
                <a:solidFill>
                  <a:srgbClr val="F9DBD3"/>
                </a:solidFill>
                <a:effectLst/>
                <a:uLnTx/>
                <a:uFillTx/>
                <a:latin typeface="Monotype Corsiva" pitchFamily="66" charset="0"/>
              </a:rPr>
            </a:br>
            <a:r>
              <a:rPr kumimoji="0" lang="ru-RU" altLang="ru-RU" sz="4400" b="1" i="1" u="sng" strike="noStrike" kern="0" cap="none" spc="0" normalizeH="0" baseline="0" noProof="0" dirty="0" smtClean="0">
                <a:ln>
                  <a:noFill/>
                </a:ln>
                <a:solidFill>
                  <a:srgbClr val="00689C"/>
                </a:solidFill>
                <a:effectLst/>
                <a:uLnTx/>
                <a:uFillTx/>
                <a:latin typeface="Monotype Corsiva" pitchFamily="66" charset="0"/>
              </a:rPr>
              <a:t>Цель урока:</a:t>
            </a:r>
            <a:r>
              <a:rPr kumimoji="0" lang="ru-RU" altLang="ru-RU" sz="4400" b="1" i="1" u="sng" strike="noStrike" kern="0" cap="none" spc="0" normalizeH="0" baseline="0" noProof="0" dirty="0" smtClean="0">
                <a:ln>
                  <a:noFill/>
                </a:ln>
                <a:solidFill>
                  <a:srgbClr val="0000C8"/>
                </a:solidFill>
                <a:effectLst/>
                <a:uLnTx/>
                <a:uFillTx/>
                <a:latin typeface="Monotype Corsiva" pitchFamily="66" charset="0"/>
              </a:rPr>
              <a:t/>
            </a:r>
            <a:br>
              <a:rPr kumimoji="0" lang="ru-RU" altLang="ru-RU" sz="4400" b="1" i="1" u="sng" strike="noStrike" kern="0" cap="none" spc="0" normalizeH="0" baseline="0" noProof="0" dirty="0" smtClean="0">
                <a:ln>
                  <a:noFill/>
                </a:ln>
                <a:solidFill>
                  <a:srgbClr val="0000C8"/>
                </a:solidFill>
                <a:effectLst/>
                <a:uLnTx/>
                <a:uFillTx/>
                <a:latin typeface="Monotype Corsiva" pitchFamily="66" charset="0"/>
              </a:rPr>
            </a:br>
            <a:r>
              <a:rPr kumimoji="0" lang="ru-RU" altLang="ru-RU" sz="2800" b="1" i="1" u="none" strike="noStrike" kern="0" cap="none" spc="0" normalizeH="0" baseline="0" noProof="0" dirty="0" smtClean="0">
                <a:ln>
                  <a:noFill/>
                </a:ln>
                <a:solidFill>
                  <a:srgbClr val="463634"/>
                </a:solidFill>
                <a:effectLst/>
                <a:uLnTx/>
                <a:uFillTx/>
                <a:latin typeface="Times New Roman"/>
              </a:rPr>
              <a:t>графическими материалами сделать наброски и краткосрочные зарисовки птиц (с натуры, по памяти и по представлению).</a:t>
            </a:r>
            <a:br>
              <a:rPr kumimoji="0" lang="ru-RU" altLang="ru-RU" sz="2800" b="1" i="1" u="none" strike="noStrike" kern="0" cap="none" spc="0" normalizeH="0" baseline="0" noProof="0" dirty="0" smtClean="0">
                <a:ln>
                  <a:noFill/>
                </a:ln>
                <a:solidFill>
                  <a:srgbClr val="463634"/>
                </a:solidFill>
                <a:effectLst/>
                <a:uLnTx/>
                <a:uFillTx/>
                <a:latin typeface="Times New Roman"/>
              </a:rPr>
            </a:br>
            <a:r>
              <a:rPr kumimoji="0" lang="ru-RU" altLang="ru-RU" sz="4400" b="1" i="1" u="sng" strike="noStrike" kern="0" cap="none" spc="0" normalizeH="0" baseline="0" noProof="0" dirty="0" smtClean="0">
                <a:ln>
                  <a:noFill/>
                </a:ln>
                <a:solidFill>
                  <a:srgbClr val="00689C"/>
                </a:solidFill>
                <a:effectLst/>
                <a:uLnTx/>
                <a:uFillTx/>
                <a:latin typeface="Monotype Corsiva" pitchFamily="66" charset="0"/>
              </a:rPr>
              <a:t>Задачи:</a:t>
            </a:r>
            <a:br>
              <a:rPr kumimoji="0" lang="ru-RU" altLang="ru-RU" sz="4400" b="1" i="1" u="sng" strike="noStrike" kern="0" cap="none" spc="0" normalizeH="0" baseline="0" noProof="0" dirty="0" smtClean="0">
                <a:ln>
                  <a:noFill/>
                </a:ln>
                <a:solidFill>
                  <a:srgbClr val="00689C"/>
                </a:solidFill>
                <a:effectLst/>
                <a:uLnTx/>
                <a:uFillTx/>
                <a:latin typeface="Monotype Corsiva" pitchFamily="66" charset="0"/>
              </a:rPr>
            </a:br>
            <a:r>
              <a:rPr kumimoji="0" lang="ru-RU" altLang="ru-RU" sz="2800" b="1" i="1" u="none" strike="noStrike" kern="0" cap="none" spc="0" normalizeH="0" baseline="0" noProof="0" dirty="0" smtClean="0">
                <a:ln>
                  <a:noFill/>
                </a:ln>
                <a:solidFill>
                  <a:srgbClr val="463634"/>
                </a:solidFill>
                <a:effectLst/>
                <a:uLnTx/>
                <a:uFillTx/>
                <a:latin typeface="Times New Roman"/>
              </a:rPr>
              <a:t>а) продолжить формировать умения самостоятельно анализировать и передавать в рисунках </a:t>
            </a:r>
            <a:r>
              <a:rPr kumimoji="0" lang="ru-RU" altLang="ru-RU" sz="2800" b="1" i="1" u="none" strike="noStrike" kern="0" cap="none" spc="0" normalizeH="0" baseline="0" noProof="0" dirty="0" err="1" smtClean="0">
                <a:ln>
                  <a:noFill/>
                </a:ln>
                <a:solidFill>
                  <a:srgbClr val="463634"/>
                </a:solidFill>
                <a:effectLst/>
                <a:uLnTx/>
                <a:uFillTx/>
                <a:latin typeface="Times New Roman"/>
              </a:rPr>
              <a:t>форму,пропорции</a:t>
            </a:r>
            <a:r>
              <a:rPr kumimoji="0" lang="ru-RU" altLang="ru-RU" sz="2800" b="1" i="1" u="none" strike="noStrike" kern="0" cap="none" spc="0" normalizeH="0" baseline="0" noProof="0" dirty="0" smtClean="0">
                <a:ln>
                  <a:noFill/>
                </a:ln>
                <a:solidFill>
                  <a:srgbClr val="463634"/>
                </a:solidFill>
                <a:effectLst/>
                <a:uLnTx/>
                <a:uFillTx/>
                <a:latin typeface="Times New Roman"/>
              </a:rPr>
              <a:t> изображаемых предметов;</a:t>
            </a:r>
            <a:br>
              <a:rPr kumimoji="0" lang="ru-RU" altLang="ru-RU" sz="2800" b="1" i="1" u="none" strike="noStrike" kern="0" cap="none" spc="0" normalizeH="0" baseline="0" noProof="0" dirty="0" smtClean="0">
                <a:ln>
                  <a:noFill/>
                </a:ln>
                <a:solidFill>
                  <a:srgbClr val="463634"/>
                </a:solidFill>
                <a:effectLst/>
                <a:uLnTx/>
                <a:uFillTx/>
                <a:latin typeface="Times New Roman"/>
              </a:rPr>
            </a:br>
            <a:r>
              <a:rPr kumimoji="0" lang="ru-RU" altLang="ru-RU" sz="2800" b="1" i="1" u="none" strike="noStrike" kern="0" cap="none" spc="0" normalizeH="0" baseline="0" noProof="0" dirty="0" smtClean="0">
                <a:ln>
                  <a:noFill/>
                </a:ln>
                <a:solidFill>
                  <a:srgbClr val="463634"/>
                </a:solidFill>
                <a:effectLst/>
                <a:uLnTx/>
                <a:uFillTx/>
                <a:latin typeface="Times New Roman"/>
              </a:rPr>
              <a:t>б) привить бережное отношение к природе.</a:t>
            </a:r>
            <a:endParaRPr kumimoji="0" lang="ru-RU" altLang="ru-RU" sz="2800" b="1" i="1" u="sng" strike="noStrike" kern="0" cap="none" spc="0" normalizeH="0" baseline="0" noProof="0" dirty="0" smtClean="0">
              <a:ln>
                <a:noFill/>
              </a:ln>
              <a:solidFill>
                <a:srgbClr val="F9DBD3"/>
              </a:solidFill>
              <a:effectLst/>
              <a:uLnTx/>
              <a:uFillTx/>
              <a:latin typeface="Times New Roman"/>
            </a:endParaRPr>
          </a:p>
        </p:txBody>
      </p:sp>
    </p:spTree>
    <p:extLst>
      <p:ext uri="{BB962C8B-B14F-4D97-AF65-F5344CB8AC3E}">
        <p14:creationId xmlns:p14="http://schemas.microsoft.com/office/powerpoint/2010/main" val="23924996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2" fill="hold" grpId="0" nodeType="clickEffect">
                                  <p:stCondLst>
                                    <p:cond delay="0"/>
                                  </p:stCondLst>
                                  <p:iterate type="wd">
                                    <p:tmPct val="100000"/>
                                  </p:iterate>
                                  <p:childTnLst>
                                    <p:set>
                                      <p:cBhvr>
                                        <p:cTn id="6" dur="1" fill="hold">
                                          <p:stCondLst>
                                            <p:cond delay="0"/>
                                          </p:stCondLst>
                                        </p:cTn>
                                        <p:tgtEl>
                                          <p:spTgt spid="8">
                                            <p:txEl>
                                              <p:pRg st="0" end="0"/>
                                            </p:txEl>
                                          </p:spTgt>
                                        </p:tgtEl>
                                        <p:attrNameLst>
                                          <p:attrName>style.visibility</p:attrName>
                                        </p:attrNameLst>
                                      </p:cBhvr>
                                      <p:to>
                                        <p:strVal val="visible"/>
                                      </p:to>
                                    </p:set>
                                    <p:animEffect transition="in" filter="wipe(right)">
                                      <p:cBhvr>
                                        <p:cTn id="7" dur="300"/>
                                        <p:tgtEl>
                                          <p:spTgt spid="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autoUpdateAnimBg="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195736" y="0"/>
            <a:ext cx="5040560" cy="620688"/>
          </a:xfrm>
        </p:spPr>
        <p:txBody>
          <a:bodyPr>
            <a:normAutofit fontScale="90000"/>
          </a:bodyPr>
          <a:lstStyle/>
          <a:p>
            <a:pPr algn="ctr"/>
            <a:r>
              <a:rPr lang="ru-RU" dirty="0" smtClean="0"/>
              <a:t/>
            </a:r>
            <a:br>
              <a:rPr lang="ru-RU" dirty="0" smtClean="0"/>
            </a:br>
            <a:r>
              <a:rPr lang="ru-RU" sz="3600" dirty="0" smtClean="0">
                <a:solidFill>
                  <a:schemeClr val="bg2"/>
                </a:solidFill>
              </a:rPr>
              <a:t>М.Врубель. </a:t>
            </a:r>
            <a:br>
              <a:rPr lang="ru-RU" sz="3600" dirty="0" smtClean="0">
                <a:solidFill>
                  <a:schemeClr val="bg2"/>
                </a:solidFill>
              </a:rPr>
            </a:br>
            <a:r>
              <a:rPr lang="ru-RU" sz="3600" dirty="0" smtClean="0">
                <a:solidFill>
                  <a:schemeClr val="bg2"/>
                </a:solidFill>
              </a:rPr>
              <a:t>Царевна-лебедь</a:t>
            </a:r>
            <a:endParaRPr lang="ru-RU" sz="3600" dirty="0">
              <a:solidFill>
                <a:schemeClr val="bg2"/>
              </a:solidFill>
            </a:endParaRPr>
          </a:p>
        </p:txBody>
      </p:sp>
      <p:pic>
        <p:nvPicPr>
          <p:cNvPr id="4" name="Picture 4"/>
          <p:cNvPicPr>
            <a:picLocks noGrp="1" noChangeAspect="1" noChangeArrowheads="1"/>
          </p:cNvPicPr>
          <p:nvPr>
            <p:ph idx="1"/>
          </p:nvPr>
        </p:nvPicPr>
        <p:blipFill>
          <a:blip r:embed="rId2">
            <a:extLst>
              <a:ext uri="{28A0092B-C50C-407E-A947-70E740481C1C}">
                <a14:useLocalDpi xmlns:a14="http://schemas.microsoft.com/office/drawing/2010/main" val="0"/>
              </a:ext>
            </a:extLst>
          </a:blip>
          <a:stretch>
            <a:fillRect/>
          </a:stretch>
        </p:blipFill>
        <p:spPr bwMode="auto">
          <a:xfrm>
            <a:off x="2915816" y="1340768"/>
            <a:ext cx="3711292" cy="53272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03064504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6866" name="Rectangle 1026"/>
          <p:cNvSpPr>
            <a:spLocks noGrp="1" noChangeArrowheads="1"/>
          </p:cNvSpPr>
          <p:nvPr>
            <p:ph type="title"/>
          </p:nvPr>
        </p:nvSpPr>
        <p:spPr>
          <a:xfrm>
            <a:off x="533400" y="5851525"/>
            <a:ext cx="7467600" cy="762000"/>
          </a:xfrm>
        </p:spPr>
        <p:txBody>
          <a:bodyPr/>
          <a:lstStyle/>
          <a:p>
            <a:pPr eaLnBrk="1" hangingPunct="1"/>
            <a:r>
              <a:rPr lang="ru-RU" altLang="ru-RU" b="1" dirty="0" smtClean="0">
                <a:solidFill>
                  <a:schemeClr val="accent1"/>
                </a:solidFill>
                <a:latin typeface="Monotype Corsiva" pitchFamily="66" charset="0"/>
              </a:rPr>
              <a:t>   </a:t>
            </a:r>
            <a:r>
              <a:rPr lang="ru-RU" altLang="ru-RU" b="1" dirty="0" smtClean="0">
                <a:solidFill>
                  <a:schemeClr val="bg2"/>
                </a:solidFill>
                <a:latin typeface="Monotype Corsiva" pitchFamily="66" charset="0"/>
              </a:rPr>
              <a:t>ГРАЧИ  ПРИЛЕТЕЛИ</a:t>
            </a:r>
          </a:p>
        </p:txBody>
      </p:sp>
      <p:pic>
        <p:nvPicPr>
          <p:cNvPr id="36867" name="Picture 1027" descr="C:\Documents and Settings\user\Мои документы\Мои рисунки\фото-2004\портрет\птицы\грачи.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14600" y="304800"/>
            <a:ext cx="4000500" cy="533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841578780"/>
      </p:ext>
    </p:extLst>
  </p:cSld>
  <p:clrMapOvr>
    <a:masterClrMapping/>
  </p:clrMapOvr>
  <p:transition>
    <p:checker dir="vert"/>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32" fill="hold" nodeType="clickEffect">
                                  <p:stCondLst>
                                    <p:cond delay="0"/>
                                  </p:stCondLst>
                                  <p:childTnLst>
                                    <p:set>
                                      <p:cBhvr>
                                        <p:cTn id="6" dur="1" fill="hold">
                                          <p:stCondLst>
                                            <p:cond delay="0"/>
                                          </p:stCondLst>
                                        </p:cTn>
                                        <p:tgtEl>
                                          <p:spTgt spid="36867"/>
                                        </p:tgtEl>
                                        <p:attrNameLst>
                                          <p:attrName>style.visibility</p:attrName>
                                        </p:attrNameLst>
                                      </p:cBhvr>
                                      <p:to>
                                        <p:strVal val="visible"/>
                                      </p:to>
                                    </p:set>
                                    <p:animEffect transition="in" filter="box(out)">
                                      <p:cBhvr>
                                        <p:cTn id="7" dur="500"/>
                                        <p:tgtEl>
                                          <p:spTgt spid="36867"/>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9" presetClass="entr" presetSubtype="10" fill="hold" grpId="0" nodeType="clickEffect">
                                  <p:stCondLst>
                                    <p:cond delay="0"/>
                                  </p:stCondLst>
                                  <p:childTnLst>
                                    <p:set>
                                      <p:cBhvr>
                                        <p:cTn id="11" dur="1" fill="hold">
                                          <p:stCondLst>
                                            <p:cond delay="0"/>
                                          </p:stCondLst>
                                        </p:cTn>
                                        <p:tgtEl>
                                          <p:spTgt spid="36866"/>
                                        </p:tgtEl>
                                        <p:attrNameLst>
                                          <p:attrName>style.visibility</p:attrName>
                                        </p:attrNameLst>
                                      </p:cBhvr>
                                      <p:to>
                                        <p:strVal val="visible"/>
                                      </p:to>
                                    </p:set>
                                    <p:anim calcmode="lin" valueType="num">
                                      <p:cBhvr>
                                        <p:cTn id="12" dur="5000" fill="hold"/>
                                        <p:tgtEl>
                                          <p:spTgt spid="36866"/>
                                        </p:tgtEl>
                                        <p:attrNameLst>
                                          <p:attrName>ppt_w</p:attrName>
                                        </p:attrNameLst>
                                      </p:cBhvr>
                                      <p:tavLst>
                                        <p:tav tm="0" fmla="#ppt_w*sin(2.5*pi*$)">
                                          <p:val>
                                            <p:fltVal val="0"/>
                                          </p:val>
                                        </p:tav>
                                        <p:tav tm="100000">
                                          <p:val>
                                            <p:fltVal val="1"/>
                                          </p:val>
                                        </p:tav>
                                      </p:tavLst>
                                    </p:anim>
                                    <p:anim calcmode="lin" valueType="num">
                                      <p:cBhvr>
                                        <p:cTn id="13" dur="5000" fill="hold"/>
                                        <p:tgtEl>
                                          <p:spTgt spid="36866"/>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866" grpId="0" autoUpdateAnimBg="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a:xfrm>
            <a:off x="609600" y="609600"/>
            <a:ext cx="8229600" cy="1143000"/>
          </a:xfrm>
        </p:spPr>
        <p:txBody>
          <a:bodyPr/>
          <a:lstStyle/>
          <a:p>
            <a:pPr eaLnBrk="1" hangingPunct="1">
              <a:defRPr/>
            </a:pPr>
            <a:r>
              <a:rPr lang="ru-RU" altLang="ru-RU" sz="4000" i="1" dirty="0" smtClean="0">
                <a:solidFill>
                  <a:schemeClr val="bg2"/>
                </a:solidFill>
                <a:effectLst>
                  <a:outerShdw blurRad="38100" dist="38100" dir="2700000" algn="tl">
                    <a:srgbClr val="C0C0C0"/>
                  </a:outerShdw>
                </a:effectLst>
              </a:rPr>
              <a:t>Валентин Серов</a:t>
            </a:r>
            <a:br>
              <a:rPr lang="ru-RU" altLang="ru-RU" sz="4000" i="1" dirty="0" smtClean="0">
                <a:solidFill>
                  <a:schemeClr val="bg2"/>
                </a:solidFill>
                <a:effectLst>
                  <a:outerShdw blurRad="38100" dist="38100" dir="2700000" algn="tl">
                    <a:srgbClr val="C0C0C0"/>
                  </a:outerShdw>
                </a:effectLst>
              </a:rPr>
            </a:br>
            <a:r>
              <a:rPr lang="ru-RU" altLang="ru-RU" sz="4000" i="1" dirty="0" smtClean="0">
                <a:solidFill>
                  <a:schemeClr val="bg2"/>
                </a:solidFill>
                <a:effectLst>
                  <a:outerShdw blurRad="38100" dist="38100" dir="2700000" algn="tl">
                    <a:srgbClr val="C0C0C0"/>
                  </a:outerShdw>
                </a:effectLst>
              </a:rPr>
              <a:t>Ворона в павлиньих перьях</a:t>
            </a:r>
          </a:p>
        </p:txBody>
      </p:sp>
      <p:sp>
        <p:nvSpPr>
          <p:cNvPr id="3075" name="Rectangle 3"/>
          <p:cNvSpPr>
            <a:spLocks noGrp="1" noChangeArrowheads="1"/>
          </p:cNvSpPr>
          <p:nvPr>
            <p:ph idx="1"/>
          </p:nvPr>
        </p:nvSpPr>
        <p:spPr/>
        <p:txBody>
          <a:bodyPr/>
          <a:lstStyle/>
          <a:p>
            <a:pPr eaLnBrk="1" hangingPunct="1">
              <a:buFontTx/>
              <a:buNone/>
            </a:pPr>
            <a:endParaRPr lang="ru-RU" altLang="ru-RU" dirty="0" smtClean="0"/>
          </a:p>
        </p:txBody>
      </p:sp>
      <p:pic>
        <p:nvPicPr>
          <p:cNvPr id="3076" name="Picture 4" descr="Serov007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2000" y="1828800"/>
            <a:ext cx="7620000" cy="480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56720929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descr="C:\Documents and Settings\user\Мои документы\Мои рисунки\фото-2004\портрет\птицы\птицы 006.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8000" y="-381000"/>
            <a:ext cx="10160000" cy="762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21592022"/>
      </p:ext>
    </p:extLst>
  </p:cSld>
  <p:clrMapOvr>
    <a:masterClrMapping/>
  </p:clrMapOvr>
  <p:transition>
    <p:checker dir="vert"/>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4034" name="Picture 2" descr="C:\Documents and Settings\user\Мои документы\Мои рисунки\фото-2004\портрет\птицы\птицы 008.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43691939"/>
      </p:ext>
    </p:extLst>
  </p:cSld>
  <p:clrMapOvr>
    <a:masterClrMapping/>
  </p:clrMapOvr>
  <p:transition>
    <p:checker dir="vert"/>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nodeType="clickEffect">
                                  <p:stCondLst>
                                    <p:cond delay="0"/>
                                  </p:stCondLst>
                                  <p:childTnLst>
                                    <p:set>
                                      <p:cBhvr>
                                        <p:cTn id="6" dur="1" fill="hold">
                                          <p:stCondLst>
                                            <p:cond delay="0"/>
                                          </p:stCondLst>
                                        </p:cTn>
                                        <p:tgtEl>
                                          <p:spTgt spid="44034"/>
                                        </p:tgtEl>
                                        <p:attrNameLst>
                                          <p:attrName>style.visibility</p:attrName>
                                        </p:attrNameLst>
                                      </p:cBhvr>
                                      <p:to>
                                        <p:strVal val="visible"/>
                                      </p:to>
                                    </p:set>
                                    <p:animEffect transition="in" filter="dissolve">
                                      <p:cBhvr>
                                        <p:cTn id="7" dur="500"/>
                                        <p:tgtEl>
                                          <p:spTgt spid="440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ramki21.jpg"/>
          <p:cNvPicPr>
            <a:picLocks noChangeAspect="1"/>
          </p:cNvPicPr>
          <p:nvPr/>
        </p:nvPicPr>
        <p:blipFill>
          <a:blip r:embed="rId2"/>
          <a:stretch>
            <a:fillRect/>
          </a:stretch>
        </p:blipFill>
        <p:spPr>
          <a:xfrm>
            <a:off x="0" y="0"/>
            <a:ext cx="9144000" cy="6858000"/>
          </a:xfrm>
          <a:prstGeom prst="rect">
            <a:avLst/>
          </a:prstGeom>
        </p:spPr>
      </p:pic>
      <p:sp>
        <p:nvSpPr>
          <p:cNvPr id="3" name="TextBox 2"/>
          <p:cNvSpPr txBox="1"/>
          <p:nvPr/>
        </p:nvSpPr>
        <p:spPr>
          <a:xfrm>
            <a:off x="642910" y="571480"/>
            <a:ext cx="8083239" cy="923330"/>
          </a:xfrm>
          <a:prstGeom prst="rect">
            <a:avLst/>
          </a:prstGeom>
          <a:noFill/>
        </p:spPr>
        <p:txBody>
          <a:bodyPr wrap="none" rtlCol="0">
            <a:spAutoFit/>
          </a:bodyPr>
          <a:lstStyle/>
          <a:p>
            <a:pPr algn="ctr"/>
            <a:r>
              <a:rPr lang="ru-RU" b="1" dirty="0" smtClean="0">
                <a:solidFill>
                  <a:prstClr val="black"/>
                </a:solidFill>
              </a:rPr>
              <a:t>Деревенская ласточка, или касатка, </a:t>
            </a:r>
            <a:endParaRPr lang="en-US" b="1" dirty="0" smtClean="0">
              <a:solidFill>
                <a:prstClr val="black"/>
              </a:solidFill>
            </a:endParaRPr>
          </a:p>
          <a:p>
            <a:pPr algn="ctr"/>
            <a:r>
              <a:rPr lang="ru-RU" b="1" dirty="0" smtClean="0">
                <a:solidFill>
                  <a:prstClr val="black"/>
                </a:solidFill>
              </a:rPr>
              <a:t>в наших географических широтах  самая многочисленная перелётная птица. </a:t>
            </a:r>
            <a:endParaRPr lang="en-US" b="1" dirty="0" smtClean="0">
              <a:solidFill>
                <a:prstClr val="black"/>
              </a:solidFill>
            </a:endParaRPr>
          </a:p>
          <a:p>
            <a:pPr algn="ctr"/>
            <a:r>
              <a:rPr lang="ru-RU" b="1" dirty="0" smtClean="0">
                <a:solidFill>
                  <a:prstClr val="black"/>
                </a:solidFill>
              </a:rPr>
              <a:t>Ласточка – символ прихода весны.</a:t>
            </a:r>
          </a:p>
        </p:txBody>
      </p:sp>
      <p:sp>
        <p:nvSpPr>
          <p:cNvPr id="4" name="TextBox 3"/>
          <p:cNvSpPr txBox="1"/>
          <p:nvPr/>
        </p:nvSpPr>
        <p:spPr>
          <a:xfrm>
            <a:off x="571472" y="5500702"/>
            <a:ext cx="8039701" cy="646331"/>
          </a:xfrm>
          <a:prstGeom prst="rect">
            <a:avLst/>
          </a:prstGeom>
          <a:noFill/>
        </p:spPr>
        <p:txBody>
          <a:bodyPr wrap="none" rtlCol="0">
            <a:spAutoFit/>
          </a:bodyPr>
          <a:lstStyle/>
          <a:p>
            <a:pPr algn="ctr"/>
            <a:r>
              <a:rPr lang="ru-RU" b="1" dirty="0" smtClean="0">
                <a:solidFill>
                  <a:prstClr val="black"/>
                </a:solidFill>
              </a:rPr>
              <a:t>У ласточки длинный раздвоенный хвост с глубоким вырезом, тонкие крылья.</a:t>
            </a:r>
          </a:p>
          <a:p>
            <a:pPr algn="ctr"/>
            <a:r>
              <a:rPr lang="ru-RU" b="1" dirty="0" smtClean="0">
                <a:solidFill>
                  <a:prstClr val="black"/>
                </a:solidFill>
              </a:rPr>
              <a:t>В воздухе она совершает головокружительные акробатические трюки.</a:t>
            </a:r>
            <a:endParaRPr lang="ru-RU" b="1" dirty="0">
              <a:solidFill>
                <a:prstClr val="black"/>
              </a:solidFill>
            </a:endParaRPr>
          </a:p>
        </p:txBody>
      </p:sp>
      <p:pic>
        <p:nvPicPr>
          <p:cNvPr id="5" name="Рисунок 4" descr="091dd72dd6c5e712807b36eca6b2cdbd.jpg"/>
          <p:cNvPicPr>
            <a:picLocks noChangeAspect="1"/>
          </p:cNvPicPr>
          <p:nvPr/>
        </p:nvPicPr>
        <p:blipFill>
          <a:blip r:embed="rId3"/>
          <a:stretch>
            <a:fillRect/>
          </a:stretch>
        </p:blipFill>
        <p:spPr>
          <a:xfrm>
            <a:off x="928662" y="1857364"/>
            <a:ext cx="2922464" cy="3214710"/>
          </a:xfrm>
          <a:prstGeom prst="rect">
            <a:avLst/>
          </a:prstGeom>
        </p:spPr>
      </p:pic>
      <p:pic>
        <p:nvPicPr>
          <p:cNvPr id="7" name="Рисунок 6" descr="2437592msa.jpg"/>
          <p:cNvPicPr>
            <a:picLocks noChangeAspect="1"/>
          </p:cNvPicPr>
          <p:nvPr/>
        </p:nvPicPr>
        <p:blipFill>
          <a:blip r:embed="rId4"/>
          <a:stretch>
            <a:fillRect/>
          </a:stretch>
        </p:blipFill>
        <p:spPr>
          <a:xfrm>
            <a:off x="4143372" y="1857364"/>
            <a:ext cx="4244080" cy="3143272"/>
          </a:xfrm>
          <a:prstGeom prst="rect">
            <a:avLst/>
          </a:prstGeom>
        </p:spPr>
      </p:pic>
    </p:spTree>
    <p:extLst>
      <p:ext uri="{BB962C8B-B14F-4D97-AF65-F5344CB8AC3E}">
        <p14:creationId xmlns:p14="http://schemas.microsoft.com/office/powerpoint/2010/main" val="221688527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p:txBody>
          <a:bodyPr/>
          <a:lstStyle/>
          <a:p>
            <a:pPr eaLnBrk="1" hangingPunct="1"/>
            <a:endParaRPr lang="ru-RU" altLang="ru-RU" dirty="0" smtClean="0"/>
          </a:p>
        </p:txBody>
      </p:sp>
      <p:sp>
        <p:nvSpPr>
          <p:cNvPr id="5123" name="Rectangle 3"/>
          <p:cNvSpPr>
            <a:spLocks noGrp="1" noChangeArrowheads="1"/>
          </p:cNvSpPr>
          <p:nvPr>
            <p:ph type="body" idx="1"/>
          </p:nvPr>
        </p:nvSpPr>
        <p:spPr/>
        <p:txBody>
          <a:bodyPr/>
          <a:lstStyle/>
          <a:p>
            <a:pPr eaLnBrk="1" hangingPunct="1">
              <a:buFontTx/>
              <a:buNone/>
            </a:pPr>
            <a:endParaRPr lang="ru-RU" altLang="ru-RU" dirty="0" smtClean="0"/>
          </a:p>
        </p:txBody>
      </p:sp>
      <p:pic>
        <p:nvPicPr>
          <p:cNvPr id="5124" name="Picture 4" descr="ptici-zhivotnie-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78949817"/>
      </p:ext>
    </p:extLst>
  </p:cSld>
  <p:clrMapOvr>
    <a:masterClrMapping/>
  </p:clrMapOvr>
  <p:timing>
    <p:tnLst>
      <p:par>
        <p:cTn id="1" dur="indefinite" restart="never" nodeType="tmRoot"/>
      </p:par>
    </p:tnLst>
  </p:timing>
</p:sld>
</file>

<file path=ppt/theme/theme1.xml><?xml version="1.0" encoding="utf-8"?>
<a:theme xmlns:a="http://schemas.openxmlformats.org/drawingml/2006/main" name="1_Сакура">
  <a:themeElements>
    <a:clrScheme name="Сакура 1">
      <a:dk1>
        <a:srgbClr val="463634"/>
      </a:dk1>
      <a:lt1>
        <a:srgbClr val="AA947E"/>
      </a:lt1>
      <a:dk2>
        <a:srgbClr val="795241"/>
      </a:dk2>
      <a:lt2>
        <a:srgbClr val="000000"/>
      </a:lt2>
      <a:accent1>
        <a:srgbClr val="F9DBD3"/>
      </a:accent1>
      <a:accent2>
        <a:srgbClr val="DACA9C"/>
      </a:accent2>
      <a:accent3>
        <a:srgbClr val="D2C8C0"/>
      </a:accent3>
      <a:accent4>
        <a:srgbClr val="3A2D2B"/>
      </a:accent4>
      <a:accent5>
        <a:srgbClr val="FBEAE6"/>
      </a:accent5>
      <a:accent6>
        <a:srgbClr val="C5B78D"/>
      </a:accent6>
      <a:hlink>
        <a:srgbClr val="393A18"/>
      </a:hlink>
      <a:folHlink>
        <a:srgbClr val="560000"/>
      </a:folHlink>
    </a:clrScheme>
    <a:fontScheme name="Сакура">
      <a:majorFont>
        <a:latin typeface="Times New Roman"/>
        <a:ea typeface=""/>
        <a:cs typeface=""/>
      </a:majorFont>
      <a:minorFont>
        <a:latin typeface="Times New Roman"/>
        <a:ea typeface=""/>
        <a:cs typeface=""/>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miter lim="800000"/>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miter lim="800000"/>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charset="0"/>
          </a:defRPr>
        </a:defPPr>
      </a:lstStyle>
    </a:lnDef>
  </a:objectDefaults>
  <a:extraClrSchemeLst>
    <a:extraClrScheme>
      <a:clrScheme name="Сакура 1">
        <a:dk1>
          <a:srgbClr val="463634"/>
        </a:dk1>
        <a:lt1>
          <a:srgbClr val="AA947E"/>
        </a:lt1>
        <a:dk2>
          <a:srgbClr val="795241"/>
        </a:dk2>
        <a:lt2>
          <a:srgbClr val="000000"/>
        </a:lt2>
        <a:accent1>
          <a:srgbClr val="F9DBD3"/>
        </a:accent1>
        <a:accent2>
          <a:srgbClr val="DACA9C"/>
        </a:accent2>
        <a:accent3>
          <a:srgbClr val="D2C8C0"/>
        </a:accent3>
        <a:accent4>
          <a:srgbClr val="3A2D2B"/>
        </a:accent4>
        <a:accent5>
          <a:srgbClr val="FBEAE6"/>
        </a:accent5>
        <a:accent6>
          <a:srgbClr val="C5B78D"/>
        </a:accent6>
        <a:hlink>
          <a:srgbClr val="393A18"/>
        </a:hlink>
        <a:folHlink>
          <a:srgbClr val="560000"/>
        </a:folHlink>
      </a:clrScheme>
      <a:clrMap bg1="lt1" tx1="dk1" bg2="lt2" tx2="dk2" accent1="accent1" accent2="accent2" accent3="accent3" accent4="accent4" accent5="accent5" accent6="accent6" hlink="hlink" folHlink="folHlink"/>
    </a:extraClrScheme>
    <a:extraClrScheme>
      <a:clrScheme name="Сакура 2">
        <a:dk1>
          <a:srgbClr val="463634"/>
        </a:dk1>
        <a:lt1>
          <a:srgbClr val="FFFFCC"/>
        </a:lt1>
        <a:dk2>
          <a:srgbClr val="795241"/>
        </a:dk2>
        <a:lt2>
          <a:srgbClr val="000000"/>
        </a:lt2>
        <a:accent1>
          <a:srgbClr val="F9DBD3"/>
        </a:accent1>
        <a:accent2>
          <a:srgbClr val="DACA9C"/>
        </a:accent2>
        <a:accent3>
          <a:srgbClr val="FFFFE2"/>
        </a:accent3>
        <a:accent4>
          <a:srgbClr val="3A2D2B"/>
        </a:accent4>
        <a:accent5>
          <a:srgbClr val="FBEAE6"/>
        </a:accent5>
        <a:accent6>
          <a:srgbClr val="C5B78D"/>
        </a:accent6>
        <a:hlink>
          <a:srgbClr val="393A18"/>
        </a:hlink>
        <a:folHlink>
          <a:srgbClr val="560000"/>
        </a:folHlink>
      </a:clrScheme>
      <a:clrMap bg1="lt1" tx1="dk1" bg2="lt2" tx2="dk2" accent1="accent1" accent2="accent2" accent3="accent3" accent4="accent4" accent5="accent5" accent6="accent6" hlink="hlink" folHlink="folHlink"/>
    </a:extraClrScheme>
    <a:extraClrScheme>
      <a:clrScheme name="Сакура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969696"/>
        </a:folHlink>
      </a:clrScheme>
      <a:clrMap bg1="lt1" tx1="dk1" bg2="lt2" tx2="dk2" accent1="accent1" accent2="accent2" accent3="accent3" accent4="accent4" accent5="accent5" accent6="accent6" hlink="hlink" folHlink="folHlink"/>
    </a:extraClrScheme>
  </a:extraClrSchemeLst>
</a:theme>
</file>

<file path=ppt/theme/theme10.xml><?xml version="1.0" encoding="utf-8"?>
<a:theme xmlns:a="http://schemas.openxmlformats.org/drawingml/2006/main" name="Сакура">
  <a:themeElements>
    <a:clrScheme name="Сакура 1">
      <a:dk1>
        <a:srgbClr val="463634"/>
      </a:dk1>
      <a:lt1>
        <a:srgbClr val="AA947E"/>
      </a:lt1>
      <a:dk2>
        <a:srgbClr val="795241"/>
      </a:dk2>
      <a:lt2>
        <a:srgbClr val="000000"/>
      </a:lt2>
      <a:accent1>
        <a:srgbClr val="F9DBD3"/>
      </a:accent1>
      <a:accent2>
        <a:srgbClr val="DACA9C"/>
      </a:accent2>
      <a:accent3>
        <a:srgbClr val="D2C8C0"/>
      </a:accent3>
      <a:accent4>
        <a:srgbClr val="3A2D2B"/>
      </a:accent4>
      <a:accent5>
        <a:srgbClr val="FBEAE6"/>
      </a:accent5>
      <a:accent6>
        <a:srgbClr val="C5B78D"/>
      </a:accent6>
      <a:hlink>
        <a:srgbClr val="393A18"/>
      </a:hlink>
      <a:folHlink>
        <a:srgbClr val="560000"/>
      </a:folHlink>
    </a:clrScheme>
    <a:fontScheme name="Сакура">
      <a:majorFont>
        <a:latin typeface="Times New Roman"/>
        <a:ea typeface=""/>
        <a:cs typeface=""/>
      </a:majorFont>
      <a:minorFont>
        <a:latin typeface="Times New Roman"/>
        <a:ea typeface=""/>
        <a:cs typeface=""/>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miter lim="800000"/>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miter lim="800000"/>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charset="0"/>
          </a:defRPr>
        </a:defPPr>
      </a:lstStyle>
    </a:lnDef>
  </a:objectDefaults>
  <a:extraClrSchemeLst>
    <a:extraClrScheme>
      <a:clrScheme name="Сакура 1">
        <a:dk1>
          <a:srgbClr val="463634"/>
        </a:dk1>
        <a:lt1>
          <a:srgbClr val="AA947E"/>
        </a:lt1>
        <a:dk2>
          <a:srgbClr val="795241"/>
        </a:dk2>
        <a:lt2>
          <a:srgbClr val="000000"/>
        </a:lt2>
        <a:accent1>
          <a:srgbClr val="F9DBD3"/>
        </a:accent1>
        <a:accent2>
          <a:srgbClr val="DACA9C"/>
        </a:accent2>
        <a:accent3>
          <a:srgbClr val="D2C8C0"/>
        </a:accent3>
        <a:accent4>
          <a:srgbClr val="3A2D2B"/>
        </a:accent4>
        <a:accent5>
          <a:srgbClr val="FBEAE6"/>
        </a:accent5>
        <a:accent6>
          <a:srgbClr val="C5B78D"/>
        </a:accent6>
        <a:hlink>
          <a:srgbClr val="393A18"/>
        </a:hlink>
        <a:folHlink>
          <a:srgbClr val="560000"/>
        </a:folHlink>
      </a:clrScheme>
      <a:clrMap bg1="lt1" tx1="dk1" bg2="lt2" tx2="dk2" accent1="accent1" accent2="accent2" accent3="accent3" accent4="accent4" accent5="accent5" accent6="accent6" hlink="hlink" folHlink="folHlink"/>
    </a:extraClrScheme>
    <a:extraClrScheme>
      <a:clrScheme name="Сакура 2">
        <a:dk1>
          <a:srgbClr val="463634"/>
        </a:dk1>
        <a:lt1>
          <a:srgbClr val="FFFFCC"/>
        </a:lt1>
        <a:dk2>
          <a:srgbClr val="795241"/>
        </a:dk2>
        <a:lt2>
          <a:srgbClr val="000000"/>
        </a:lt2>
        <a:accent1>
          <a:srgbClr val="F9DBD3"/>
        </a:accent1>
        <a:accent2>
          <a:srgbClr val="DACA9C"/>
        </a:accent2>
        <a:accent3>
          <a:srgbClr val="FFFFE2"/>
        </a:accent3>
        <a:accent4>
          <a:srgbClr val="3A2D2B"/>
        </a:accent4>
        <a:accent5>
          <a:srgbClr val="FBEAE6"/>
        </a:accent5>
        <a:accent6>
          <a:srgbClr val="C5B78D"/>
        </a:accent6>
        <a:hlink>
          <a:srgbClr val="393A18"/>
        </a:hlink>
        <a:folHlink>
          <a:srgbClr val="560000"/>
        </a:folHlink>
      </a:clrScheme>
      <a:clrMap bg1="lt1" tx1="dk1" bg2="lt2" tx2="dk2" accent1="accent1" accent2="accent2" accent3="accent3" accent4="accent4" accent5="accent5" accent6="accent6" hlink="hlink" folHlink="folHlink"/>
    </a:extraClrScheme>
    <a:extraClrScheme>
      <a:clrScheme name="Сакура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969696"/>
        </a:folHlink>
      </a:clrScheme>
      <a:clrMap bg1="lt1" tx1="dk1" bg2="lt2" tx2="dk2" accent1="accent1" accent2="accent2" accent3="accent3" accent4="accent4" accent5="accent5" accent6="accent6" hlink="hlink" folHlink="folHlink"/>
    </a:extraClrScheme>
  </a:extraClrSchemeLst>
</a:theme>
</file>

<file path=ppt/theme/theme1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1_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2_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Оформление по умолчанию">
  <a:themeElements>
    <a:clrScheme name="Оформление по умолчанию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Оформление по умолчанию">
      <a:majorFont>
        <a:latin typeface="Arial"/>
        <a:ea typeface=""/>
        <a:cs typeface=""/>
      </a:majorFont>
      <a:minorFont>
        <a:latin typeface="Arial"/>
        <a:ea typeface=""/>
        <a:cs typeface=""/>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Оформление по умолчанию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Оформление по умолчанию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Оформление по умолчанию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Оформление по умолчанию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Оформление по умолчанию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Оформление по умолчанию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Оформление по умолчанию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Оформление по умолчанию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Оформление по умолчанию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Оформление по умолчанию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Оформление по умолчанию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Оформление по умолчанию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5_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6_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8.xml><?xml version="1.0" encoding="utf-8"?>
<a:theme xmlns:a="http://schemas.openxmlformats.org/drawingml/2006/main" name="7_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9.xml><?xml version="1.0" encoding="utf-8"?>
<a:theme xmlns:a="http://schemas.openxmlformats.org/drawingml/2006/main" name="8_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Slipstream</Template>
  <TotalTime>122</TotalTime>
  <Words>405</Words>
  <Application>Microsoft Office PowerPoint</Application>
  <PresentationFormat>Экран (4:3)</PresentationFormat>
  <Paragraphs>54</Paragraphs>
  <Slides>18</Slides>
  <Notes>4</Notes>
  <HiddenSlides>0</HiddenSlides>
  <MMClips>1</MMClips>
  <ScaleCrop>false</ScaleCrop>
  <HeadingPairs>
    <vt:vector size="4" baseType="variant">
      <vt:variant>
        <vt:lpstr>Тема</vt:lpstr>
      </vt:variant>
      <vt:variant>
        <vt:i4>10</vt:i4>
      </vt:variant>
      <vt:variant>
        <vt:lpstr>Заголовки слайдов</vt:lpstr>
      </vt:variant>
      <vt:variant>
        <vt:i4>18</vt:i4>
      </vt:variant>
    </vt:vector>
  </HeadingPairs>
  <TitlesOfParts>
    <vt:vector size="28" baseType="lpstr">
      <vt:lpstr>1_Сакура</vt:lpstr>
      <vt:lpstr>Тема Office</vt:lpstr>
      <vt:lpstr>1_Тема Office</vt:lpstr>
      <vt:lpstr>2_Тема Office</vt:lpstr>
      <vt:lpstr>Оформление по умолчанию</vt:lpstr>
      <vt:lpstr>5_Тема Office</vt:lpstr>
      <vt:lpstr>6_Тема Office</vt:lpstr>
      <vt:lpstr>7_Тема Office</vt:lpstr>
      <vt:lpstr>8_Тема Office</vt:lpstr>
      <vt:lpstr>Сакура</vt:lpstr>
      <vt:lpstr>Презентация PowerPoint</vt:lpstr>
      <vt:lpstr>Презентация PowerPoint</vt:lpstr>
      <vt:lpstr> М.Врубель.  Царевна-лебедь</vt:lpstr>
      <vt:lpstr>   ГРАЧИ  ПРИЛЕТЕЛИ</vt:lpstr>
      <vt:lpstr>Валентин Серов Ворона в павлиньих перьях</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DIM</dc:creator>
  <cp:lastModifiedBy>DIM</cp:lastModifiedBy>
  <cp:revision>11</cp:revision>
  <dcterms:created xsi:type="dcterms:W3CDTF">2014-03-12T17:06:48Z</dcterms:created>
  <dcterms:modified xsi:type="dcterms:W3CDTF">2014-11-14T15:39:22Z</dcterms:modified>
</cp:coreProperties>
</file>