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092-07F8-4C66-B4DB-AF7BC582D45D}" type="datetimeFigureOut">
              <a:rPr lang="ru-RU" smtClean="0"/>
              <a:pPr/>
              <a:t>18.09.2013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42955-0C9A-4353-8A31-AFEA9F2E22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092-07F8-4C66-B4DB-AF7BC582D45D}" type="datetimeFigureOut">
              <a:rPr lang="ru-RU" smtClean="0"/>
              <a:pPr/>
              <a:t>18.09.2013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42955-0C9A-4353-8A31-AFEA9F2E2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092-07F8-4C66-B4DB-AF7BC582D45D}" type="datetimeFigureOut">
              <a:rPr lang="ru-RU" smtClean="0"/>
              <a:pPr/>
              <a:t>18.09.2013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42955-0C9A-4353-8A31-AFEA9F2E2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092-07F8-4C66-B4DB-AF7BC582D45D}" type="datetimeFigureOut">
              <a:rPr lang="ru-RU" smtClean="0"/>
              <a:pPr/>
              <a:t>18.09.2013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42955-0C9A-4353-8A31-AFEA9F2E2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092-07F8-4C66-B4DB-AF7BC582D45D}" type="datetimeFigureOut">
              <a:rPr lang="ru-RU" smtClean="0"/>
              <a:pPr/>
              <a:t>18.09.2013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7E42955-0C9A-4353-8A31-AFEA9F2E2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092-07F8-4C66-B4DB-AF7BC582D45D}" type="datetimeFigureOut">
              <a:rPr lang="ru-RU" smtClean="0"/>
              <a:pPr/>
              <a:t>18.09.2013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42955-0C9A-4353-8A31-AFEA9F2E2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092-07F8-4C66-B4DB-AF7BC582D45D}" type="datetimeFigureOut">
              <a:rPr lang="ru-RU" smtClean="0"/>
              <a:pPr/>
              <a:t>18.09.2013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42955-0C9A-4353-8A31-AFEA9F2E2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092-07F8-4C66-B4DB-AF7BC582D45D}" type="datetimeFigureOut">
              <a:rPr lang="ru-RU" smtClean="0"/>
              <a:pPr/>
              <a:t>18.09.2013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42955-0C9A-4353-8A31-AFEA9F2E2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092-07F8-4C66-B4DB-AF7BC582D45D}" type="datetimeFigureOut">
              <a:rPr lang="ru-RU" smtClean="0"/>
              <a:pPr/>
              <a:t>18.09.2013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42955-0C9A-4353-8A31-AFEA9F2E2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092-07F8-4C66-B4DB-AF7BC582D45D}" type="datetimeFigureOut">
              <a:rPr lang="ru-RU" smtClean="0"/>
              <a:pPr/>
              <a:t>18.09.2013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42955-0C9A-4353-8A31-AFEA9F2E2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092-07F8-4C66-B4DB-AF7BC582D45D}" type="datetimeFigureOut">
              <a:rPr lang="ru-RU" smtClean="0"/>
              <a:pPr/>
              <a:t>18.09.2013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42955-0C9A-4353-8A31-AFEA9F2E2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07BC092-07F8-4C66-B4DB-AF7BC582D45D}" type="datetimeFigureOut">
              <a:rPr lang="ru-RU" smtClean="0"/>
              <a:pPr/>
              <a:t>18.09.2013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7E42955-0C9A-4353-8A31-AFEA9F2E22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sndAc>
      <p:stSnd>
        <p:snd r:embed="rId13" name="chimes.wav"/>
      </p:stSnd>
    </p:sndAc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Небесные тела: планеты, звезды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Выполнил </a:t>
            </a:r>
            <a:r>
              <a:rPr lang="ru-RU" dirty="0" smtClean="0"/>
              <a:t>учитель </a:t>
            </a:r>
            <a:r>
              <a:rPr lang="ru-RU" dirty="0" smtClean="0"/>
              <a:t>МОУ СОШ № 5 </a:t>
            </a:r>
          </a:p>
          <a:p>
            <a:r>
              <a:rPr lang="ru-RU" dirty="0" smtClean="0"/>
              <a:t>г. Ржева </a:t>
            </a:r>
            <a:endParaRPr lang="ru-RU" dirty="0" smtClean="0"/>
          </a:p>
          <a:p>
            <a:r>
              <a:rPr lang="ru-RU" dirty="0" smtClean="0"/>
              <a:t>Царькова Г.А.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 звездного неба</a:t>
            </a:r>
            <a:endParaRPr lang="ru-RU" dirty="0"/>
          </a:p>
        </p:txBody>
      </p:sp>
      <p:pic>
        <p:nvPicPr>
          <p:cNvPr id="6" name="Содержимое 5" descr="imagini-incredibile-calea-lactee1_a8b889e77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40606" y="1600200"/>
            <a:ext cx="7062788" cy="4708525"/>
          </a:xfrm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Астрономия-наука о звездах и планетах</a:t>
            </a:r>
            <a:endParaRPr lang="ru-RU" dirty="0"/>
          </a:p>
        </p:txBody>
      </p:sp>
      <p:pic>
        <p:nvPicPr>
          <p:cNvPr id="4" name="Содержимое 3" descr="oKvadrantidy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31414" y="1600200"/>
            <a:ext cx="6281172" cy="4708525"/>
          </a:xfrm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Звезды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614602" cy="4525963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Звезды – это огромные раскаленные светящиеся шары. Они излучают свет и тепло.</a:t>
            </a:r>
          </a:p>
          <a:p>
            <a:pPr algn="just">
              <a:buNone/>
            </a:pPr>
            <a:r>
              <a:rPr lang="ru-RU" dirty="0" smtClean="0"/>
              <a:t>Ближе всех к нам Солнце.</a:t>
            </a:r>
            <a:endParaRPr lang="ru-RU" dirty="0"/>
          </a:p>
        </p:txBody>
      </p:sp>
      <p:pic>
        <p:nvPicPr>
          <p:cNvPr id="5" name="Содержимое 4" descr="7977972915396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857620" y="1285860"/>
            <a:ext cx="4829180" cy="4435077"/>
          </a:xfrm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Планеты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043230" cy="4525963"/>
          </a:xfrm>
        </p:spPr>
        <p:txBody>
          <a:bodyPr/>
          <a:lstStyle/>
          <a:p>
            <a:r>
              <a:rPr lang="ru-RU" dirty="0" smtClean="0"/>
              <a:t>Планеты сами не светятся, а освещаются солнцем.</a:t>
            </a:r>
            <a:endParaRPr lang="ru-RU" dirty="0"/>
          </a:p>
        </p:txBody>
      </p:sp>
      <p:pic>
        <p:nvPicPr>
          <p:cNvPr id="7" name="Содержимое 6" descr="thumbbig-12795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357554" y="1643050"/>
            <a:ext cx="5357850" cy="3480751"/>
          </a:xfrm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642918"/>
            <a:ext cx="5486400" cy="10334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Звезды и планеты имеют форму шара. Они движутся в бесконечном пространстве - космосе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0c022ef195b080be80a7ef8e1a00119d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901" b="1901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к теме: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1600" dirty="0" smtClean="0"/>
              <a:t>Какие небесные тела ты знаешь?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 smtClean="0"/>
              <a:t>Что такое звезды?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 smtClean="0"/>
              <a:t>Чем звезды отличаются от планет?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 smtClean="0"/>
              <a:t>Что изучают астрономы?</a:t>
            </a:r>
          </a:p>
          <a:p>
            <a:pPr>
              <a:buFont typeface="Wingdings" pitchFamily="2" charset="2"/>
              <a:buChar char="§"/>
            </a:pPr>
            <a:r>
              <a:rPr lang="ru-RU" sz="1600" dirty="0" smtClean="0"/>
              <a:t>Для чего люди изобрели телескоп?</a:t>
            </a:r>
            <a:endParaRPr lang="ru-RU" sz="1600" dirty="0"/>
          </a:p>
        </p:txBody>
      </p:sp>
      <p:pic>
        <p:nvPicPr>
          <p:cNvPr id="5" name="Содержимое 4" descr="anywalls.com-235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857488" y="1761927"/>
            <a:ext cx="5829312" cy="3524461"/>
          </a:xfrm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0">
      <a:dk1>
        <a:sysClr val="windowText" lastClr="000000"/>
      </a:dk1>
      <a:lt1>
        <a:srgbClr val="00B050"/>
      </a:lt1>
      <a:dk2>
        <a:srgbClr val="7153A0"/>
      </a:dk2>
      <a:lt2>
        <a:srgbClr val="FEFAC9"/>
      </a:lt2>
      <a:accent1>
        <a:srgbClr val="F3A447"/>
      </a:accent1>
      <a:accent2>
        <a:srgbClr val="F3A447"/>
      </a:accent2>
      <a:accent3>
        <a:srgbClr val="E7BC29"/>
      </a:accent3>
      <a:accent4>
        <a:srgbClr val="7153A0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32</TotalTime>
  <Words>101</Words>
  <Application>Microsoft Office PowerPoint</Application>
  <PresentationFormat>Экран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Апекс</vt:lpstr>
      <vt:lpstr>Небесные тела: планеты, звезды</vt:lpstr>
      <vt:lpstr>Вид звездного неба</vt:lpstr>
      <vt:lpstr>Астрономия-наука о звездах и планетах</vt:lpstr>
      <vt:lpstr>Звезды </vt:lpstr>
      <vt:lpstr>Планеты </vt:lpstr>
      <vt:lpstr>Звезды и планеты имеют форму шара. Они движутся в бесконечном пространстве - космосе </vt:lpstr>
      <vt:lpstr>Вопросы к теме: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Небесные тела: планеты, звезды</dc:title>
  <dc:creator>Admin</dc:creator>
  <cp:lastModifiedBy>Admin</cp:lastModifiedBy>
  <cp:revision>5</cp:revision>
  <dcterms:created xsi:type="dcterms:W3CDTF">2013-09-03T20:18:53Z</dcterms:created>
  <dcterms:modified xsi:type="dcterms:W3CDTF">2013-09-18T18:29:12Z</dcterms:modified>
</cp:coreProperties>
</file>