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3" r:id="rId3"/>
    <p:sldId id="261" r:id="rId4"/>
    <p:sldId id="268" r:id="rId5"/>
    <p:sldId id="275" r:id="rId6"/>
    <p:sldId id="270" r:id="rId7"/>
    <p:sldId id="271" r:id="rId8"/>
    <p:sldId id="258" r:id="rId9"/>
    <p:sldId id="260" r:id="rId10"/>
    <p:sldId id="262" r:id="rId11"/>
    <p:sldId id="263" r:id="rId12"/>
    <p:sldId id="264" r:id="rId13"/>
    <p:sldId id="266" r:id="rId14"/>
    <p:sldId id="276" r:id="rId15"/>
    <p:sldId id="26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997" autoAdjust="0"/>
    <p:restoredTop sz="94660"/>
  </p:normalViewPr>
  <p:slideViewPr>
    <p:cSldViewPr>
      <p:cViewPr>
        <p:scale>
          <a:sx n="70" d="100"/>
          <a:sy n="70" d="100"/>
        </p:scale>
        <p:origin x="-20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3589C-4DFF-48C4-8479-277154577D81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0D97E-A4D6-4302-BC41-4621EFFCC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1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D97E-A4D6-4302-BC41-4621EFFCCD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56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2F750C-DE9D-4D92-AE0A-9ED8F88CBED3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9B021-DFA5-480B-817E-F5D2C663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ownloads\Новая папка\12435-1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89615" cy="278961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ownloads\Новая папка\0_e1c2_5df62ce8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77" y="4005064"/>
            <a:ext cx="3672408" cy="25683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85784" y="500042"/>
            <a:ext cx="6643734" cy="23391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Социальный проект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«Чистая вода-здоровье города»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4000504"/>
            <a:ext cx="5143504" cy="28931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химии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Бичевая Вера Васильевна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«СОШ 59»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г.Курск</a:t>
            </a:r>
          </a:p>
          <a:p>
            <a:pPr algn="ctr"/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242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Новая папка\0_a4ee8_172ceaea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1887" y="3212976"/>
            <a:ext cx="2767073" cy="35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4584" y="260648"/>
            <a:ext cx="972108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ctr">
              <a:buNone/>
            </a:pPr>
            <a:r>
              <a:rPr lang="ru-RU" i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Этап  2: «Консультация в группах»</a:t>
            </a:r>
            <a:r>
              <a:rPr lang="ru-RU" sz="3200" b="0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0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8448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29490"/>
            <a:ext cx="88204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момент</a:t>
            </a:r>
            <a:r>
              <a:rPr kumimoji="0" lang="ru-RU" sz="2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рабочего места группы, согласно их направления.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обмен информацией, работа в группе;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собранного материала;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общего плана и планов индивидуальных докладов;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самостоятельная работа, проведение эксперимента;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общие выводы по направлениям.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онсультации по сбору и обработке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09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Новая папка\fb836fcc2063ebf1d684b9950725a6cd_800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3840" y="3714493"/>
            <a:ext cx="4526632" cy="2829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228600" algn="l"/>
              </a:tabLst>
            </a:pPr>
            <a:r>
              <a:rPr lang="ru-RU" b="0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Этап </a:t>
            </a:r>
            <a:r>
              <a:rPr lang="ru-RU" b="0" i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 «Защита проекта»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8448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материалов, оборудования к показу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4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демонстрация творческих разработок учащихся по группам;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ответы на вопросы;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обсуждение, оценка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49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None/>
              <a:tabLst>
                <a:tab pos="228600" algn="l"/>
              </a:tabLst>
            </a:pPr>
            <a:r>
              <a:rPr lang="ru-RU" b="0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Этап 4: «Заключительный этап»:</a:t>
            </a:r>
            <a:r>
              <a:rPr lang="ru-RU" sz="3200" b="0" u="sng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0" u="sng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66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8448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05423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оценивание работы учащихся и подведение итогов;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 деятельности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C:\Users\1\Downloads\Новая папка\1263989864_71c6e7a520c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3459113"/>
            <a:ext cx="4342259" cy="3256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ownloads\Новая папка\2-nabirayu-uchenikov-dlya-provedeniya-zanyatij-p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4132775"/>
            <a:ext cx="3364020" cy="2523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354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Предполагаемые результаты применения проектного метода при реализации предлагаемого социально ориентированного проекта при изучении курса химии в МБОУ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59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Курска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ru-RU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работа над проектом стимулирует внутреннюю познавательную мотивацию и способствует повышению интереса к химии;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у обучающихся, выполняющих проекты, формируются проектные умения: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проблематизация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целеполагание,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поисковые (исследовательские) умения,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коммуникативные умения,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презентационные умения,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рефлексивные умения.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C:\Users\1\Downloads\Новая папка\66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384" y="4169571"/>
            <a:ext cx="3235965" cy="242823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418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видеозаписи\школа-26.10.13\P136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287972"/>
            <a:ext cx="19507200" cy="14630400"/>
          </a:xfrm>
          <a:prstGeom prst="rect">
            <a:avLst/>
          </a:prstGeom>
          <a:noFill/>
        </p:spPr>
      </p:pic>
      <p:pic>
        <p:nvPicPr>
          <p:cNvPr id="3" name="Рисунок 2" descr="P1360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976" y="1518033"/>
            <a:ext cx="6929486" cy="5197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Группа школьников-волонтеров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wnloads\Новая папка\688045708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916" y="509778"/>
            <a:ext cx="7824192" cy="5868144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6" y="2204864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46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ownloads\Новая папка\seim_1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054356"/>
            <a:ext cx="6336704" cy="3566659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35" y="404664"/>
            <a:ext cx="8784976" cy="179316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Социальный проект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тему: «Чистая </a:t>
            </a:r>
            <a:r>
              <a:rPr lang="ru-RU" sz="48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вода-здоровье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города»</a:t>
            </a:r>
            <a:endParaRPr lang="ru-RU" sz="48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1\Downloads\Новая папка\605437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502024" cy="333603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032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ownloads\Новая папка\8712848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4627257"/>
            <a:ext cx="3427140" cy="2139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ownloads\Новая папка\0a1c85971a32e093147cde4bc48bcc2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679" y="4184456"/>
            <a:ext cx="3439414" cy="258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679" y="647730"/>
            <a:ext cx="7848872" cy="3471720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«Вода… Ты не имеешь ни вкуса ни цвета ни запаха, тебя невозможно описать – тобой наслаждаешься.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не просто необходима для жизни, ты и есть сама жизнь. Ты божество, ты совершенство, ты самое большое богатство на свете »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ln w="11430">
                <a:solidFill>
                  <a:schemeClr val="bg2">
                    <a:lumMod val="9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Антуан де </a:t>
            </a:r>
            <a:r>
              <a:rPr lang="ru-RU" sz="2800" b="1" dirty="0" err="1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</a:t>
            </a:r>
            <a:r>
              <a:rPr lang="ru-RU" sz="2800" b="1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Экзюпери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4" name="Picture 6" descr="C:\Users\1\Downloads\Новая папка\bluewaterhdwallpaper1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5450" y="4218804"/>
            <a:ext cx="2943548" cy="183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60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1" y="548680"/>
            <a:ext cx="9137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" y="1704507"/>
            <a:ext cx="91379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ктуальность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настоящей работы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обусловлена большим интересом того, что мы пьем, так как состояние организма человека зависит от протекающих процессов, в которых важнейшую роль играет вода.</a:t>
            </a:r>
          </a:p>
        </p:txBody>
      </p:sp>
      <p:pic>
        <p:nvPicPr>
          <p:cNvPr id="1026" name="Picture 2" descr="C:\Users\1\Downloads\Новая папка\74379347_large_3365178_voda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379625"/>
            <a:ext cx="3457228" cy="22952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Новая папка\artesian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4559" y="3881464"/>
            <a:ext cx="2197803" cy="27466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Новая папка\0a1c85971a32e093147cde4bc48bcc28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1" y="4146234"/>
            <a:ext cx="3276203" cy="24597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479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125046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60233" y="4941168"/>
            <a:ext cx="2198422" cy="176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P131095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68553" y="1731015"/>
            <a:ext cx="2082175" cy="218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3602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социального проектирования в школе: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59461"/>
            <a:ext cx="633670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ru-RU" sz="1900" dirty="0">
                <a:solidFill>
                  <a:schemeClr val="bg2">
                    <a:lumMod val="90000"/>
                  </a:schemeClr>
                </a:solidFill>
              </a:rPr>
              <a:t>формирование доброго </a:t>
            </a:r>
            <a:r>
              <a:rPr lang="ru-RU" sz="1900" dirty="0" smtClean="0">
                <a:solidFill>
                  <a:schemeClr val="bg2">
                    <a:lumMod val="90000"/>
                  </a:schemeClr>
                </a:solidFill>
              </a:rPr>
              <a:t>отношения к </a:t>
            </a:r>
            <a:r>
              <a:rPr lang="ru-RU" sz="1900" dirty="0">
                <a:solidFill>
                  <a:schemeClr val="bg2">
                    <a:lumMod val="90000"/>
                  </a:schemeClr>
                </a:solidFill>
              </a:rPr>
              <a:t>окружающим людям, природе и себе;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повышение </a:t>
            </a:r>
            <a:r>
              <a:rPr lang="ru-RU" sz="1900" dirty="0">
                <a:solidFill>
                  <a:schemeClr val="bg2">
                    <a:lumMod val="75000"/>
                  </a:schemeClr>
                </a:solidFill>
              </a:rPr>
              <a:t>инициативности школьников на основе реального мотива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</a:rPr>
              <a:t>формирование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</a:rPr>
              <a:t>у школьников таких качеств, как трудолюбие, ответственность, самостоятельность, дисциплинированность, бережливость;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развитие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представления учащихся о значении воды и необходимости ее сбережения через актуализацию имеющихся и получение новых знаний об основных свойствах воды и ее роли в природе, жизни и деятельности человека;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формирование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у школьников бережного отношения к воде как к жизненно важному ресурсу и драгоценному дару природы России.</a:t>
            </a:r>
          </a:p>
          <a:p>
            <a:endParaRPr lang="ru-RU" dirty="0"/>
          </a:p>
        </p:txBody>
      </p:sp>
      <p:pic>
        <p:nvPicPr>
          <p:cNvPr id="6" name="Picture 6" descr="P131086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06039" y="3589454"/>
            <a:ext cx="1844689" cy="1763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1934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01935"/>
            <a:ext cx="82809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экологического образования и воспитания школьников;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развитие у школьников гражданской ответственности, любви к природе родного края − своей малой Родины;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социально-коммуникативных, творческих и организаторских навыков.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сравнение химического и биологического состава питьевой воды в разных районах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г.Курска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проведение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мониторинга изменения параметров воды 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оценка влияния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ее на организм человека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расширение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и закрепление у учащихся знания о воде, как об уникальном веществе, без которого невозможна жизнь;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формирование представления о чистой воде, как о величайшей универсальной ценности;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закрепление у школьников желания беречь воду;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культуры рационального водопотребления;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представления о водных ресурсах Курска.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23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628800"/>
            <a:ext cx="9036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сследование городских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водных ресурсов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сбор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образцов воды, проведение опытов, сравнительный анализ полученных результатов.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1\Downloads\Новая папка\o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562872" cy="3072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Новая папка\sources-of-water-in-india-5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200028" cy="3200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53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0687" y="548680"/>
            <a:ext cx="8784976" cy="114300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этапы </a:t>
            </a:r>
            <a:r>
              <a:rPr lang="ru-RU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реализации проекта </a:t>
            </a:r>
            <a:r>
              <a:rPr lang="ru-RU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«Чистая вода – здоровье города»</a:t>
            </a:r>
            <a:br>
              <a:rPr lang="ru-RU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1\Downloads\Новая папка\2102_n82924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32" y="2996952"/>
            <a:ext cx="4773910" cy="310986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Новая папка\se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238750" cy="3495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475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Новая папка\0_ec3f9_1bf3c33a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16216" y="3356992"/>
            <a:ext cx="247653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Этап 1: «Мозговой штурм».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8448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82584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формирование групп;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распределение обязанностей внутри группы, выбор лидеров групп;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разработка плана действия каждого участника проекта;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формулировка проблемы исследования;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выбор творческого названия проекта;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обсуждение творческого названия проекта;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обсуждение источников информации;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обсуждение предстоящих исследований.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 </a:t>
            </a:r>
            <a:r>
              <a:rPr lang="ru-RU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момент</a:t>
            </a:r>
            <a:r>
              <a:rPr kumimoji="0" lang="ru-RU" sz="2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индивидуальных планов работы учащихся;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обсуждение необходимого оборудования с лаборантом химического кабинета.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27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625</Words>
  <Application>Microsoft Office PowerPoint</Application>
  <PresentationFormat>Экран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Социальный проект на тему: «Чистая вода-здоровье города»</vt:lpstr>
      <vt:lpstr>Слайд 3</vt:lpstr>
      <vt:lpstr>Слайд 4</vt:lpstr>
      <vt:lpstr>Слайд 5</vt:lpstr>
      <vt:lpstr>Слайд 6</vt:lpstr>
      <vt:lpstr>Слайд 7</vt:lpstr>
      <vt:lpstr>Основные этапы реализации проекта «Чистая вода – здоровье города» </vt:lpstr>
      <vt:lpstr>Этап 1: «Мозговой штурм».   </vt:lpstr>
      <vt:lpstr>Этап  2: «Консультация в группах»    </vt:lpstr>
      <vt:lpstr>Этап 3: «Защита проекта»</vt:lpstr>
      <vt:lpstr>Этап 4: «Заключительный этап»:  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Чистая вода-здоровье города</dc:title>
  <dc:creator>1</dc:creator>
  <cp:lastModifiedBy>ннн</cp:lastModifiedBy>
  <cp:revision>30</cp:revision>
  <dcterms:created xsi:type="dcterms:W3CDTF">2013-10-14T10:44:17Z</dcterms:created>
  <dcterms:modified xsi:type="dcterms:W3CDTF">2013-11-03T07:04:50Z</dcterms:modified>
</cp:coreProperties>
</file>