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55" autoAdjust="0"/>
    <p:restoredTop sz="94717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172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Занятие кружка</a:t>
            </a:r>
            <a:br>
              <a:rPr lang="ru-RU" dirty="0" smtClean="0"/>
            </a:br>
            <a:r>
              <a:rPr lang="ru-RU" dirty="0" smtClean="0"/>
              <a:t> « Химия вокруг нас»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Тема: Удивительная наука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Ура !!!</a:t>
            </a:r>
            <a:br>
              <a:rPr lang="ru-RU" dirty="0" smtClean="0"/>
            </a:br>
            <a:r>
              <a:rPr lang="ru-RU" dirty="0" smtClean="0"/>
              <a:t>Вот что мы умеем.</a:t>
            </a:r>
            <a:endParaRPr lang="ru-RU" dirty="0"/>
          </a:p>
        </p:txBody>
      </p:sp>
      <p:pic>
        <p:nvPicPr>
          <p:cNvPr id="11" name="Содержимое 10" descr="F:\DSC_395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F:\DSC_3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44733">
            <a:off x="5097296" y="3120643"/>
            <a:ext cx="4053164" cy="2698758"/>
          </a:xfrm>
          <a:prstGeom prst="rect">
            <a:avLst/>
          </a:prstGeom>
          <a:noFill/>
        </p:spPr>
      </p:pic>
      <p:pic>
        <p:nvPicPr>
          <p:cNvPr id="13" name="Рисунок 12" descr="F:\DSC_39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09487">
            <a:off x="361054" y="2233529"/>
            <a:ext cx="295243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вами были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F:\DSC_39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6215082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Кружковцы 5 класс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мы узнали и чему научились на занятиях кружка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Выберите правильные высказывания:</a:t>
            </a:r>
          </a:p>
          <a:p>
            <a:r>
              <a:rPr lang="ru-RU" dirty="0" smtClean="0"/>
              <a:t>1 Что изучает наука химия</a:t>
            </a:r>
          </a:p>
          <a:p>
            <a:r>
              <a:rPr lang="ru-RU" dirty="0" smtClean="0"/>
              <a:t> 2.Химические элементы и атомы</a:t>
            </a:r>
          </a:p>
          <a:p>
            <a:r>
              <a:rPr lang="ru-RU" dirty="0" smtClean="0"/>
              <a:t>3. Строение лягушки</a:t>
            </a:r>
          </a:p>
          <a:p>
            <a:r>
              <a:rPr lang="ru-RU" dirty="0" smtClean="0"/>
              <a:t>4. Периодическую систему Д.И. Менделеева.</a:t>
            </a:r>
          </a:p>
          <a:p>
            <a:r>
              <a:rPr lang="ru-RU" dirty="0" smtClean="0"/>
              <a:t>5. Правописание гласных</a:t>
            </a:r>
          </a:p>
          <a:p>
            <a:r>
              <a:rPr lang="ru-RU" dirty="0" smtClean="0"/>
              <a:t>6. Познакомились с химическим оборудование</a:t>
            </a:r>
          </a:p>
          <a:p>
            <a:r>
              <a:rPr lang="ru-RU" dirty="0" smtClean="0"/>
              <a:t>7. </a:t>
            </a:r>
            <a:r>
              <a:rPr lang="ru-RU" dirty="0" smtClean="0"/>
              <a:t>П</a:t>
            </a:r>
            <a:r>
              <a:rPr lang="ru-RU" dirty="0" smtClean="0"/>
              <a:t>лощадь окружности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Атомы </a:t>
            </a:r>
            <a:r>
              <a:rPr lang="ru-RU" dirty="0" smtClean="0"/>
              <a:t>х</a:t>
            </a:r>
            <a:r>
              <a:rPr lang="ru-RU" dirty="0" smtClean="0"/>
              <a:t>имических </a:t>
            </a:r>
            <a:r>
              <a:rPr lang="ru-RU" dirty="0" smtClean="0"/>
              <a:t>э</a:t>
            </a:r>
            <a:r>
              <a:rPr lang="ru-RU" dirty="0" smtClean="0"/>
              <a:t>лементов</a:t>
            </a:r>
            <a:endParaRPr lang="ru-RU" dirty="0"/>
          </a:p>
        </p:txBody>
      </p:sp>
      <p:pic>
        <p:nvPicPr>
          <p:cNvPr id="4" name="Содержимое 3" descr="123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3548074" cy="3548074"/>
          </a:xfrm>
        </p:spPr>
      </p:pic>
      <p:sp>
        <p:nvSpPr>
          <p:cNvPr id="6" name="TextBox 5"/>
          <p:cNvSpPr txBox="1"/>
          <p:nvPr/>
        </p:nvSpPr>
        <p:spPr>
          <a:xfrm>
            <a:off x="4786314" y="1714488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4000504"/>
            <a:ext cx="873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9454" y="342900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4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5" y="1643050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3000372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0892" y="4857760"/>
            <a:ext cx="811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Ca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5000636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Кислород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Он без запаха и цвета,</a:t>
            </a:r>
          </a:p>
          <a:p>
            <a:pPr>
              <a:buNone/>
            </a:pPr>
            <a:r>
              <a:rPr lang="ru-RU" dirty="0" smtClean="0"/>
              <a:t>им окутана планета,</a:t>
            </a:r>
          </a:p>
          <a:p>
            <a:pPr>
              <a:buNone/>
            </a:pPr>
            <a:r>
              <a:rPr lang="ru-RU" dirty="0" smtClean="0"/>
              <a:t>В океане он и в луже,</a:t>
            </a:r>
          </a:p>
          <a:p>
            <a:pPr>
              <a:buNone/>
            </a:pPr>
            <a:r>
              <a:rPr lang="ru-RU" dirty="0" smtClean="0"/>
              <a:t>Там где зелень и листва,</a:t>
            </a:r>
          </a:p>
          <a:p>
            <a:pPr>
              <a:buNone/>
            </a:pPr>
            <a:r>
              <a:rPr lang="ru-RU" dirty="0" smtClean="0"/>
              <a:t>В нем сгорают вещества,</a:t>
            </a:r>
          </a:p>
          <a:p>
            <a:pPr>
              <a:buNone/>
            </a:pPr>
            <a:r>
              <a:rPr lang="ru-RU" dirty="0" smtClean="0"/>
              <a:t>Без него не быть живым</a:t>
            </a:r>
          </a:p>
          <a:p>
            <a:pPr>
              <a:buNone/>
            </a:pPr>
            <a:r>
              <a:rPr lang="ru-RU" dirty="0" smtClean="0"/>
              <a:t>Ни малявкам ни большим</a:t>
            </a:r>
          </a:p>
          <a:p>
            <a:pPr>
              <a:buNone/>
            </a:pPr>
            <a:r>
              <a:rPr lang="ru-RU" dirty="0" smtClean="0"/>
              <a:t>Дышит им ведь вся планета.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2214554"/>
            <a:ext cx="22242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0" y="285728"/>
            <a:ext cx="4500562" cy="49292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Углерод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Героя нашего встретите везде вы.</a:t>
            </a:r>
          </a:p>
          <a:p>
            <a:r>
              <a:rPr lang="ru-RU" dirty="0" smtClean="0"/>
              <a:t>Он разный даже в состоянии чистом.</a:t>
            </a:r>
          </a:p>
          <a:p>
            <a:r>
              <a:rPr lang="ru-RU" dirty="0" smtClean="0"/>
              <a:t> Он – бриллиант на пальце королевы,</a:t>
            </a:r>
          </a:p>
          <a:p>
            <a:r>
              <a:rPr lang="ru-RU" dirty="0" smtClean="0"/>
              <a:t>И сажа на щеках у трубочиста.</a:t>
            </a:r>
          </a:p>
          <a:p>
            <a:r>
              <a:rPr lang="ru-RU" dirty="0" smtClean="0"/>
              <a:t>Алмаз-король металлы резать может</a:t>
            </a:r>
          </a:p>
          <a:p>
            <a:r>
              <a:rPr lang="ru-RU" dirty="0" smtClean="0"/>
              <a:t>Графит- писать и смазывать как масло.</a:t>
            </a:r>
            <a:endParaRPr lang="ru-RU" dirty="0"/>
          </a:p>
        </p:txBody>
      </p:sp>
      <p:sp>
        <p:nvSpPr>
          <p:cNvPr id="5" name="Пятно 2 4"/>
          <p:cNvSpPr/>
          <p:nvPr/>
        </p:nvSpPr>
        <p:spPr>
          <a:xfrm>
            <a:off x="357158" y="1142984"/>
            <a:ext cx="4500594" cy="521497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1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Легко он режется ножом,</a:t>
            </a:r>
          </a:p>
          <a:p>
            <a:r>
              <a:rPr lang="ru-RU" dirty="0" smtClean="0"/>
              <a:t>Как мячик бегает во воде.</a:t>
            </a:r>
          </a:p>
          <a:p>
            <a:r>
              <a:rPr lang="ru-RU" dirty="0" smtClean="0"/>
              <a:t>Из керосина лезет на рожон.</a:t>
            </a:r>
          </a:p>
          <a:p>
            <a:r>
              <a:rPr lang="ru-RU" dirty="0" smtClean="0"/>
              <a:t>В природе нет его нигде,</a:t>
            </a:r>
          </a:p>
          <a:p>
            <a:r>
              <a:rPr lang="ru-RU" dirty="0" smtClean="0"/>
              <a:t>В озерах соль его таит.</a:t>
            </a:r>
          </a:p>
          <a:p>
            <a:r>
              <a:rPr lang="ru-RU" dirty="0" smtClean="0"/>
              <a:t>А электролиз как театр,</a:t>
            </a:r>
          </a:p>
          <a:p>
            <a:r>
              <a:rPr lang="ru-RU" dirty="0" smtClean="0"/>
              <a:t>Преображает в </a:t>
            </a:r>
            <a:r>
              <a:rPr lang="ru-RU" dirty="0" err="1" smtClean="0"/>
              <a:t>гидроксид</a:t>
            </a:r>
            <a:endParaRPr lang="ru-RU" dirty="0" smtClean="0"/>
          </a:p>
          <a:p>
            <a:r>
              <a:rPr lang="ru-RU" dirty="0" smtClean="0"/>
              <a:t>С названием чудным: едкий натр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214422"/>
            <a:ext cx="3757610" cy="491174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>
            <a:off x="4572000" y="1000108"/>
            <a:ext cx="4572000" cy="485778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ru-RU" sz="1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</a:t>
            </a:r>
            <a:r>
              <a:rPr lang="ru-RU" dirty="0" smtClean="0"/>
              <a:t>олото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Прославлен всеми письменами</a:t>
            </a:r>
          </a:p>
          <a:p>
            <a:r>
              <a:rPr lang="ru-RU" dirty="0" smtClean="0"/>
              <a:t>Металл, испытанный огнем, </a:t>
            </a:r>
            <a:br>
              <a:rPr lang="ru-RU" dirty="0" smtClean="0"/>
            </a:br>
            <a:r>
              <a:rPr lang="ru-RU" dirty="0" smtClean="0"/>
              <a:t>Манил к себе людей веками, </a:t>
            </a:r>
            <a:br>
              <a:rPr lang="ru-RU" dirty="0" smtClean="0"/>
            </a:br>
            <a:r>
              <a:rPr lang="ru-RU" dirty="0" smtClean="0"/>
              <a:t>Алхимик жил мечтой о нем. </a:t>
            </a:r>
            <a:br>
              <a:rPr lang="ru-RU" dirty="0" smtClean="0"/>
            </a:br>
            <a:r>
              <a:rPr lang="ru-RU" dirty="0" smtClean="0"/>
              <a:t>Но, как кумир, он свержен был,</a:t>
            </a:r>
            <a:br>
              <a:rPr lang="ru-RU" dirty="0" smtClean="0"/>
            </a:br>
            <a:r>
              <a:rPr lang="ru-RU" dirty="0" smtClean="0"/>
              <a:t>Уж блеск его не манит. </a:t>
            </a:r>
            <a:br>
              <a:rPr lang="ru-RU" dirty="0" smtClean="0"/>
            </a:br>
            <a:r>
              <a:rPr lang="ru-RU" dirty="0" smtClean="0"/>
              <a:t>Ведь хорошо мы знаем с вами: </a:t>
            </a:r>
            <a:br>
              <a:rPr lang="ru-RU" dirty="0" smtClean="0"/>
            </a:br>
            <a:r>
              <a:rPr lang="ru-RU" dirty="0" smtClean="0"/>
              <a:t>Не все то ценно, что блести</a:t>
            </a:r>
          </a:p>
          <a:p>
            <a:endParaRPr lang="ru-RU" dirty="0"/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285720" y="1571612"/>
            <a:ext cx="4214842" cy="4500594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Au</a:t>
            </a:r>
            <a:endParaRPr lang="ru-RU" sz="1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Инструктивная карта опыта « Ныряющее яйцо»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2000240"/>
          <a:ext cx="8001056" cy="485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00264"/>
                <a:gridCol w="2000264"/>
                <a:gridCol w="2000264"/>
              </a:tblGrid>
              <a:tr h="766733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наблюдаем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Выводы</a:t>
                      </a:r>
                      <a:endParaRPr lang="ru-RU" dirty="0"/>
                    </a:p>
                  </a:txBody>
                  <a:tcPr/>
                </a:tc>
              </a:tr>
              <a:tr h="130674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 широкий цилиндр наливают 5 % раствор соляной кислоты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081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Затем в раствор опускают неочищенное куриное яйцо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673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6733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Инструктивная карта опыта </a:t>
            </a:r>
            <a:br>
              <a:rPr lang="ru-RU" dirty="0" smtClean="0"/>
            </a:br>
            <a:r>
              <a:rPr lang="ru-RU" dirty="0" smtClean="0"/>
              <a:t>« Плавающий картофель»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делаем ?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наблюдаем?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Выводы</a:t>
                      </a:r>
                      <a:endParaRPr lang="ru-RU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1 сосуд наливаем воду</a:t>
                      </a:r>
                    </a:p>
                    <a:p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Опускаем клубень</a:t>
                      </a:r>
                      <a:r>
                        <a:rPr lang="ru-RU" baseline="0" dirty="0" smtClean="0"/>
                        <a:t> картофеля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 2 сосуда где находиться насыщенный раствор соли наливаем в 1 сосуд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Доливаем чистую воду из 3 сосуда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0433" marR="804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</TotalTime>
  <Words>291</Words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Занятие кружка  « Химия вокруг нас»</vt:lpstr>
      <vt:lpstr>Что мы узнали и чему научились на занятиях кружка</vt:lpstr>
      <vt:lpstr>Атомы химических элементов</vt:lpstr>
      <vt:lpstr>Кислород</vt:lpstr>
      <vt:lpstr>Углерод</vt:lpstr>
      <vt:lpstr>Натрий</vt:lpstr>
      <vt:lpstr>Золото</vt:lpstr>
      <vt:lpstr>Практическая часть</vt:lpstr>
      <vt:lpstr>Инструктивная карта опыта  « Плавающий картофель»</vt:lpstr>
      <vt:lpstr>Ура !!! Вот что мы умеем.</vt:lpstr>
      <vt:lpstr>С вами были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кружка  « Химия вокруг нас»</dc:title>
  <dc:creator>РИНАТ</dc:creator>
  <cp:lastModifiedBy>РИНАТ</cp:lastModifiedBy>
  <cp:revision>10</cp:revision>
  <dcterms:created xsi:type="dcterms:W3CDTF">2013-05-16T16:29:06Z</dcterms:created>
  <dcterms:modified xsi:type="dcterms:W3CDTF">2013-05-16T17:59:46Z</dcterms:modified>
</cp:coreProperties>
</file>