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60" r:id="rId2"/>
    <p:sldId id="262" r:id="rId3"/>
    <p:sldId id="263" r:id="rId4"/>
    <p:sldId id="257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F2003-C340-4B5C-A76E-BD5A2A6EDD81}" type="datetimeFigureOut">
              <a:rPr lang="ru-RU" smtClean="0"/>
              <a:t>30.01.2014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CB91F-72F2-4017-88A6-8B1CD785E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40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B91F-72F2-4017-88A6-8B1CD785E4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49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14453F-F7CF-4FD6-9626-1FD1A3767C7B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9F8C28A-6321-4F20-A246-E7B9C833DC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400800" cy="15716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Красота: как ты ее понимаешь?</a:t>
            </a:r>
            <a:endParaRPr lang="ru-RU" b="1" dirty="0"/>
          </a:p>
        </p:txBody>
      </p:sp>
      <p:pic>
        <p:nvPicPr>
          <p:cNvPr id="1027" name="Picture 3" descr="C:\Users\Учитель\Downloads\ksushka_podolskaya_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67" y="2112656"/>
            <a:ext cx="7416824" cy="448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27856"/>
            <a:ext cx="6255935" cy="4104455"/>
          </a:xfrm>
        </p:spPr>
        <p:txBody>
          <a:bodyPr/>
          <a:lstStyle/>
          <a:p>
            <a:pPr marL="182880" indent="0">
              <a:buNone/>
            </a:pPr>
            <a:r>
              <a:rPr lang="ru-RU" sz="1400" b="0" dirty="0" smtClean="0">
                <a:solidFill>
                  <a:srgbClr val="000000"/>
                </a:solidFill>
                <a:effectLst/>
                <a:latin typeface="Times New Roman"/>
              </a:rPr>
              <a:t>   </a:t>
            </a:r>
            <a:r>
              <a:rPr lang="ru-RU" sz="2800" b="0" dirty="0" smtClean="0">
                <a:solidFill>
                  <a:srgbClr val="000000"/>
                </a:solidFill>
                <a:effectLst/>
                <a:latin typeface="Times New Roman"/>
              </a:rPr>
              <a:t>Живет </a:t>
            </a: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повсюду красота: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   Живёт не где-нибудь, а рядом,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   Всегда открыта нашим взглядам,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   Всегда доступна и чиста.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   Живёт повсюду красота: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   В любом цветке, в любой травинке, 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   И даже в маленькой росинке, 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/>
              </a:rPr>
              <a:t>   Что дремлет в складочке листа.</a:t>
            </a:r>
            <a:endParaRPr lang="ru-RU" sz="2800" dirty="0"/>
          </a:p>
        </p:txBody>
      </p:sp>
      <p:pic>
        <p:nvPicPr>
          <p:cNvPr id="4" name="Picture 2" descr="C:\Users\Учитель\Downloads\89c94b2c19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501008"/>
            <a:ext cx="4284984" cy="33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33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021288"/>
            <a:ext cx="6512511" cy="12940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3346704" cy="3474720"/>
          </a:xfrm>
        </p:spPr>
        <p:txBody>
          <a:bodyPr/>
          <a:lstStyle/>
          <a:p>
            <a:pPr marL="45720" indent="0">
              <a:buNone/>
            </a:pPr>
            <a:r>
              <a:rPr lang="ru-RU" sz="3200" b="1" dirty="0" err="1" smtClean="0"/>
              <a:t>Айога</a:t>
            </a:r>
            <a:r>
              <a:rPr lang="ru-RU" sz="3200" b="1" dirty="0" smtClean="0"/>
              <a:t> </a:t>
            </a:r>
          </a:p>
          <a:p>
            <a:pPr marL="45720" indent="0">
              <a:buNone/>
            </a:pPr>
            <a:r>
              <a:rPr lang="ru-RU" dirty="0" smtClean="0"/>
              <a:t>Красивая </a:t>
            </a:r>
          </a:p>
          <a:p>
            <a:pPr marL="45720" indent="0">
              <a:buNone/>
            </a:pPr>
            <a:r>
              <a:rPr lang="ru-RU" dirty="0" smtClean="0"/>
              <a:t>Равнодушная </a:t>
            </a:r>
          </a:p>
          <a:p>
            <a:pPr marL="45720" indent="0">
              <a:buNone/>
            </a:pPr>
            <a:r>
              <a:rPr lang="ru-RU" dirty="0" smtClean="0"/>
              <a:t>Эгоистичная </a:t>
            </a:r>
          </a:p>
          <a:p>
            <a:pPr marL="45720" indent="0">
              <a:buNone/>
            </a:pPr>
            <a:r>
              <a:rPr lang="ru-RU" dirty="0" smtClean="0"/>
              <a:t>Себялюбивая </a:t>
            </a:r>
          </a:p>
          <a:p>
            <a:pPr marL="45720" indent="0">
              <a:buNone/>
            </a:pPr>
            <a:r>
              <a:rPr lang="ru-RU" dirty="0" smtClean="0"/>
              <a:t>Ленивая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148064" y="1412776"/>
            <a:ext cx="3346704" cy="3474720"/>
          </a:xfrm>
        </p:spPr>
        <p:txBody>
          <a:bodyPr/>
          <a:lstStyle/>
          <a:p>
            <a:pPr marL="45720" indent="0">
              <a:buNone/>
            </a:pPr>
            <a:r>
              <a:rPr lang="ru-RU" sz="3200" b="1" dirty="0" smtClean="0"/>
              <a:t>Подруга </a:t>
            </a:r>
            <a:endParaRPr lang="ru-RU" sz="3200" b="1" dirty="0"/>
          </a:p>
          <a:p>
            <a:pPr marL="45720" indent="0">
              <a:buNone/>
            </a:pPr>
            <a:r>
              <a:rPr lang="ru-RU" dirty="0" smtClean="0"/>
              <a:t>Добрая </a:t>
            </a:r>
          </a:p>
          <a:p>
            <a:pPr marL="45720" indent="0">
              <a:buNone/>
            </a:pPr>
            <a:r>
              <a:rPr lang="ru-RU" dirty="0" smtClean="0"/>
              <a:t>Заботливая</a:t>
            </a:r>
          </a:p>
          <a:p>
            <a:pPr marL="45720" indent="0">
              <a:buNone/>
            </a:pPr>
            <a:r>
              <a:rPr lang="ru-RU" dirty="0" smtClean="0"/>
              <a:t>Бескорыстная </a:t>
            </a:r>
          </a:p>
          <a:p>
            <a:pPr marL="45720" indent="0">
              <a:buNone/>
            </a:pPr>
            <a:r>
              <a:rPr lang="ru-RU" dirty="0" smtClean="0"/>
              <a:t>Трудолюбивая</a:t>
            </a:r>
          </a:p>
          <a:p>
            <a:pPr marL="45720" indent="0">
              <a:buNone/>
            </a:pPr>
            <a:r>
              <a:rPr lang="ru-RU" dirty="0" smtClean="0"/>
              <a:t>Отзывчивая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72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5" y="1982625"/>
            <a:ext cx="74168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 человеке все должно быть</a:t>
            </a:r>
          </a:p>
          <a:p>
            <a:pPr algn="ctr"/>
            <a:r>
              <a:rPr lang="ru-RU" sz="4000" b="1" dirty="0" smtClean="0"/>
              <a:t> прекрасно: и лицо, и одежда, и душа, и мысли.</a:t>
            </a:r>
          </a:p>
          <a:p>
            <a:pPr algn="ctr"/>
            <a:endParaRPr lang="ru-RU" sz="3200" b="1" dirty="0" smtClean="0"/>
          </a:p>
          <a:p>
            <a:pPr algn="ctr"/>
            <a:r>
              <a:rPr lang="ru-RU" sz="3200" b="1" dirty="0" err="1" smtClean="0"/>
              <a:t>А.П.Чехов</a:t>
            </a:r>
            <a:endParaRPr lang="ru-RU" sz="3200" b="1" dirty="0" smtClean="0"/>
          </a:p>
          <a:p>
            <a:pPr algn="ctr"/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470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700808"/>
            <a:ext cx="6336704" cy="314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ct val="20000"/>
              </a:spcBef>
            </a:pPr>
            <a:r>
              <a:rPr lang="ru-RU" sz="2800" b="1" dirty="0">
                <a:solidFill>
                  <a:srgbClr val="C00000"/>
                </a:solidFill>
              </a:rPr>
              <a:t>Красота</a:t>
            </a:r>
            <a:r>
              <a:rPr lang="ru-RU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- </a:t>
            </a:r>
            <a:r>
              <a:rPr lang="ru-RU" sz="2800" b="1" dirty="0">
                <a:solidFill>
                  <a:srgbClr val="002060"/>
                </a:solidFill>
              </a:rPr>
              <a:t>все красивое, прекрасное, все то, что доставляет эстетическое и нравственное наслаждение.</a:t>
            </a:r>
          </a:p>
          <a:p>
            <a:pPr lvl="0" algn="r">
              <a:lnSpc>
                <a:spcPct val="150000"/>
              </a:lnSpc>
              <a:spcBef>
                <a:spcPct val="20000"/>
              </a:spcBef>
            </a:pPr>
            <a:r>
              <a:rPr lang="ru-RU" b="1" dirty="0">
                <a:solidFill>
                  <a:srgbClr val="002060"/>
                </a:solidFill>
              </a:rPr>
              <a:t>Словарь </a:t>
            </a:r>
            <a:r>
              <a:rPr lang="ru-RU" b="1" dirty="0" err="1">
                <a:solidFill>
                  <a:srgbClr val="002060"/>
                </a:solidFill>
              </a:rPr>
              <a:t>С.И.Ожегова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7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</TotalTime>
  <Words>64</Words>
  <Application>Microsoft Office PowerPoint</Application>
  <PresentationFormat>Экран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Красота: как ты ее понимаешь?</vt:lpstr>
      <vt:lpstr>   Живет повсюду красота:     Живёт не где-нибудь, а рядом,     Всегда открыта нашим взглядам,     Всегда доступна и чиста.     Живёт повсюду красота:     В любом цветке, в любой травинке,      И даже в маленькой росинке,     Что дремлет в складочке листа.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Красота: как ты ее понимаешь?</dc:title>
  <dc:creator>777</dc:creator>
  <cp:lastModifiedBy>Учитель</cp:lastModifiedBy>
  <cp:revision>10</cp:revision>
  <dcterms:created xsi:type="dcterms:W3CDTF">2012-10-14T09:58:51Z</dcterms:created>
  <dcterms:modified xsi:type="dcterms:W3CDTF">2014-01-30T18:01:40Z</dcterms:modified>
</cp:coreProperties>
</file>