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0da463fcf12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748888" cy="6858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dwiepkg2f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7467600" cy="616915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Сегодня наше здоровье подвергается огромной угрозе – это и вредные привычки ( наркотики, ранние половые контакты, которые вызывают такие заболевания, как СПИД , чрезмерное употребление алкоголя и табачных изделий , плохая экология.</a:t>
            </a:r>
          </a:p>
          <a:p>
            <a:r>
              <a:rPr lang="ru-RU" dirty="0" smtClean="0"/>
              <a:t>Сегодня состояние здоровья людей вызывает большую тревогу и находится в критическом состоянии, если не принять срочных мер, мы исчезнем с лица Земли как биологический вид!</a:t>
            </a:r>
          </a:p>
          <a:p>
            <a:r>
              <a:rPr lang="ru-RU" dirty="0" smtClean="0"/>
              <a:t> Школьник, идущий по улице с бутылкой пива или сигаретой в руках, — картина, которая сейчас мало кого удивляет. По статистике лишь около 10% российских школьников  считаются условно здоровыми.  Понятно и то, что здоровье населения – не просто медицинское понятие. 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52400"/>
            <a:ext cx="7467600" cy="6477000"/>
          </a:xfrm>
        </p:spPr>
        <p:txBody>
          <a:bodyPr>
            <a:normAutofit fontScale="25000" lnSpcReduction="20000"/>
          </a:bodyPr>
          <a:lstStyle/>
          <a:p>
            <a:r>
              <a:rPr lang="ru-RU" sz="9200" b="1" i="1" dirty="0" smtClean="0">
                <a:solidFill>
                  <a:srgbClr val="FFFF00"/>
                </a:solidFill>
              </a:rPr>
              <a:t>Быть здоровым - замечательно, но не просто. Это целая наука и одно из её направлений -  формирование культуры здоровья: совершенство физическое, духовное, социальное. В связи  с этим человек и должен сотворить себя: быть здоровым и найти свой путь в жизни. Рост и развитие человека должны сопровождаться диагностикой уровня здоровья, проведение спортивно-массовых и физкультурных мероприятий. Здоровье - ключевая ценность для любого человека. Во все времена ценилась гармония духа и тела. Множество факторов влияет на состояние здоровья, причем не всегда положительно:</a:t>
            </a:r>
          </a:p>
          <a:p>
            <a:r>
              <a:rPr lang="ru-RU" sz="9200" b="1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образ жизни, условия труда и проживания, привычки и поведение-49-53%,</a:t>
            </a:r>
          </a:p>
          <a:p>
            <a:r>
              <a:rPr lang="ru-RU" sz="9200" b="1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наследственность-18-22%,</a:t>
            </a:r>
          </a:p>
          <a:p>
            <a:r>
              <a:rPr lang="ru-RU" sz="9200" b="1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внешняя среда, природно-климатические условия-17-22%,</a:t>
            </a:r>
          </a:p>
          <a:p>
            <a:r>
              <a:rPr lang="ru-RU" sz="9200" b="1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здравоохранение 8-10%.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23</TotalTime>
  <Words>79</Words>
  <PresentationFormat>Экран (4:3)</PresentationFormat>
  <Paragraphs>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Полина</dc:creator>
  <cp:lastModifiedBy>user</cp:lastModifiedBy>
  <cp:revision>6</cp:revision>
  <dcterms:created xsi:type="dcterms:W3CDTF">2013-11-30T14:50:22Z</dcterms:created>
  <dcterms:modified xsi:type="dcterms:W3CDTF">2013-11-30T16:06:48Z</dcterms:modified>
</cp:coreProperties>
</file>