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A569D7-D934-476E-BD2C-11768E25DFF9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515C5A-181F-408F-9159-EBF82559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556792"/>
            <a:ext cx="5482952" cy="3853408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предлогов </a:t>
            </a:r>
          </a:p>
          <a:p>
            <a:endParaRPr lang="ru-RU" dirty="0"/>
          </a:p>
        </p:txBody>
      </p:sp>
      <p:pic>
        <p:nvPicPr>
          <p:cNvPr id="6" name="Содержимое 5" descr="0013-012-Iz-korob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548680"/>
            <a:ext cx="3096345" cy="445809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653136"/>
            <a:ext cx="8183880" cy="1381904"/>
          </a:xfrm>
        </p:spPr>
        <p:txBody>
          <a:bodyPr>
            <a:noAutofit/>
          </a:bodyPr>
          <a:lstStyle/>
          <a:p>
            <a:r>
              <a:rPr lang="ru-RU" sz="6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Дети гуляют в парке за высоким домом.</a:t>
            </a:r>
            <a:endParaRPr lang="ru-RU" sz="6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  <p:pic>
        <p:nvPicPr>
          <p:cNvPr id="6" name="Содержимое 5" descr="s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6120680" cy="34563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301784"/>
          </a:xfrm>
        </p:spPr>
        <p:txBody>
          <a:bodyPr>
            <a:noAutofit/>
          </a:bodyPr>
          <a:lstStyle/>
          <a:p>
            <a:endParaRPr lang="ru-RU" sz="6600" dirty="0">
              <a:latin typeface="Propisi" pitchFamily="2" charset="0"/>
            </a:endParaRPr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424" y="692696"/>
            <a:ext cx="6664936" cy="49987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users_img-1171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35280" cy="468051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trans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82453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402529_(www.GdeFon.com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34471" cy="48965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702519"/>
            <a:ext cx="2880320" cy="41147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692696"/>
            <a:ext cx="4104456" cy="4680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620688"/>
            <a:ext cx="3952859" cy="47824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3744416" cy="458271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r>
              <a:rPr lang="ru-RU" sz="8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В автобусе много людей.</a:t>
            </a:r>
            <a:br>
              <a:rPr lang="ru-RU" sz="8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</a:br>
            <a:r>
              <a:rPr lang="ru-RU" sz="8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/>
            </a:r>
            <a:br>
              <a:rPr lang="ru-RU" sz="8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</a:br>
            <a:r>
              <a:rPr lang="ru-RU" sz="8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В городском автобусе много людей.</a:t>
            </a:r>
            <a:endParaRPr lang="ru-RU" sz="8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0" dirty="0" smtClean="0">
                <a:solidFill>
                  <a:schemeClr val="tx1"/>
                </a:solidFill>
                <a:latin typeface="Propisi" pitchFamily="2" charset="0"/>
              </a:rPr>
              <a:t>Милиционер стоит на нашем перекрестке.</a:t>
            </a:r>
            <a:endParaRPr lang="ru-RU" sz="6600" b="0" dirty="0"/>
          </a:p>
        </p:txBody>
      </p:sp>
      <p:pic>
        <p:nvPicPr>
          <p:cNvPr id="6" name="Содержимое 5" descr="regulirovschik-dps-na-perekrestke-0003714776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5976664" cy="38884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</TotalTime>
  <Words>22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Транспорт</vt:lpstr>
      <vt:lpstr>Слайд 3</vt:lpstr>
      <vt:lpstr>Слайд 4</vt:lpstr>
      <vt:lpstr>Слайд 5</vt:lpstr>
      <vt:lpstr>Слайд 6</vt:lpstr>
      <vt:lpstr>Слайд 7</vt:lpstr>
      <vt:lpstr>В автобусе много людей.  В городском автобусе много людей.</vt:lpstr>
      <vt:lpstr>Милиционер стоит на нашем перекрестке.</vt:lpstr>
      <vt:lpstr>Дети гуляют в парке за высоким домом.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Logos</dc:creator>
  <cp:lastModifiedBy>Logos</cp:lastModifiedBy>
  <cp:revision>20</cp:revision>
  <dcterms:created xsi:type="dcterms:W3CDTF">2013-06-10T06:32:00Z</dcterms:created>
  <dcterms:modified xsi:type="dcterms:W3CDTF">2013-06-10T09:56:01Z</dcterms:modified>
</cp:coreProperties>
</file>