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81" r:id="rId4"/>
    <p:sldId id="268" r:id="rId5"/>
    <p:sldId id="283" r:id="rId6"/>
    <p:sldId id="277" r:id="rId7"/>
    <p:sldId id="265" r:id="rId8"/>
    <p:sldId id="259" r:id="rId9"/>
    <p:sldId id="285" r:id="rId10"/>
    <p:sldId id="269" r:id="rId11"/>
    <p:sldId id="284" r:id="rId12"/>
    <p:sldId id="260" r:id="rId13"/>
    <p:sldId id="276" r:id="rId14"/>
    <p:sldId id="2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2E5D-D687-4D62-A7EB-6BD397275A9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BF471-4A33-4B80-B96E-F3D5CB45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70EFA-BCC6-4BF2-B08A-A950483A737E}" type="slidenum">
              <a:rPr lang="ru-RU"/>
              <a:pPr/>
              <a:t>6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B70A4-E419-4308-9C0C-DD40973140B2}" type="slidenum">
              <a:rPr lang="ru-RU"/>
              <a:pPr/>
              <a:t>7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3C17-3CCF-4AD9-B181-F43BA8A63A98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688A-1B67-4CAB-97D2-CBD14066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F440-BAD9-47A1-BE81-EEFFB2AB2024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73DE-444D-448D-9F7A-3ACD26646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9CF4-E59E-4211-8216-5955BB34A48D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4317-9CFC-4FB1-B67C-22B8B3E4C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6390-49F7-4A00-9BE3-303681B3B11C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E129B-F53D-4B53-BC4A-0756477F6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9144-ED7C-4D2F-BC8C-F9CF6096B1C1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7A91-E262-430B-A227-51A9BC49D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E592-DCE0-44E4-906E-E91C4DD36E7B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F4A0-49BA-499F-A23B-4C712BC2F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4E05-2D85-4ABE-AB47-D23D06BCDB20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155B-A82E-497D-8EFD-ED46D0BBE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182C-A8F9-4BB4-B13B-23BC58E0306D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ECEC-35CD-4F1E-BE66-CC4015FE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0D93-A42E-43B5-8621-6D0AB91A02CD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1FCD-1FC2-44BE-B8F4-573C95A22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6F55-FC11-4453-998F-0D774544105E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1DFF-4247-48C2-A0E1-51E95A381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561B-807C-4490-A843-1A517FE0FB09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53AC-D0A7-492D-B781-9803F9788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BC21B3-3BC8-4CD0-9306-1161001F56B4}" type="datetimeFigureOut">
              <a:rPr lang="ru-RU"/>
              <a:pPr>
                <a:defRPr/>
              </a:pPr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6226F0-5778-402C-9CDC-F7DF40F7B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412776"/>
            <a:ext cx="5832475" cy="2448272"/>
          </a:xfrm>
        </p:spPr>
        <p:txBody>
          <a:bodyPr/>
          <a:lstStyle/>
          <a:p>
            <a:r>
              <a:rPr lang="ru-RU" dirty="0" smtClean="0"/>
              <a:t>Альбом 3б класса</a:t>
            </a:r>
            <a:br>
              <a:rPr lang="ru-RU" dirty="0" smtClean="0"/>
            </a:br>
            <a:r>
              <a:rPr lang="ru-RU" dirty="0" smtClean="0"/>
              <a:t>на тему:</a:t>
            </a:r>
            <a:br>
              <a:rPr lang="ru-RU" dirty="0" smtClean="0"/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«Детские парки»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356992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user\Рабочий стол\3de61014065bf7e9a14d347001556e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2808312" cy="2106234"/>
          </a:xfrm>
          <a:prstGeom prst="rect">
            <a:avLst/>
          </a:prstGeom>
          <a:noFill/>
        </p:spPr>
      </p:pic>
      <p:pic>
        <p:nvPicPr>
          <p:cNvPr id="4" name="Picture 3" descr="D:\Уроки\НАЧАЛЬНЫЕ КЛАССЫ\3 класс\10 Витрины на улицах\шляпки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2541587" cy="19018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93610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Этапы выполнения работы: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arbkreis_Itten_1961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068960"/>
            <a:ext cx="3238500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088" y="90872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Обвести шаблон болванки, вырезать ее.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Выбрать форму шляпки, обвести шаблон карандашом и вырезать.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 шляпке сделать разрез.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Раскрасить фон шляпки в соответствии с заданием.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Раскрасить фон болванки бежевым цветом .</a:t>
            </a:r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284984"/>
            <a:ext cx="40324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/>
              <a:t>6. Шляпка должна просохнуть, после этого наклеить украшения.</a:t>
            </a:r>
          </a:p>
          <a:p>
            <a:pPr marL="342900" indent="-342900"/>
            <a:r>
              <a:rPr lang="ru-RU" sz="2400" dirty="0" smtClean="0"/>
              <a:t>7. Болванка должна просохнуть, </a:t>
            </a:r>
          </a:p>
          <a:p>
            <a:pPr marL="342900" indent="-342900"/>
            <a:r>
              <a:rPr lang="ru-RU" sz="2400" dirty="0" smtClean="0"/>
              <a:t>     после этого наклеить аксессуары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32656"/>
            <a:ext cx="7920880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4000" dirty="0" smtClean="0"/>
              <a:t>Каково назначение витрин?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000" dirty="0" smtClean="0"/>
              <a:t>Люди каких профессий принимают участие в создании  и оформлении витрин?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000" dirty="0" smtClean="0"/>
              <a:t>В роли каких художников мы сегодня работали?</a:t>
            </a:r>
          </a:p>
          <a:p>
            <a:pPr marL="342900" indent="-342900"/>
            <a:endParaRPr lang="ru-RU" sz="4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4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4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FotoAlbom\январь 2012\Фотографии0001\Фото0133.jpg"/>
          <p:cNvPicPr/>
          <p:nvPr/>
        </p:nvPicPr>
        <p:blipFill>
          <a:blip r:embed="rId2" cstate="print"/>
          <a:srcRect t="2885"/>
          <a:stretch>
            <a:fillRect/>
          </a:stretch>
        </p:blipFill>
        <p:spPr bwMode="auto">
          <a:xfrm>
            <a:off x="3131840" y="1268760"/>
            <a:ext cx="432157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27784" y="494116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1916832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Презентация  разработана</a:t>
            </a:r>
            <a:endParaRPr lang="ru-RU" dirty="0" smtClean="0"/>
          </a:p>
          <a:p>
            <a:r>
              <a:rPr lang="ru-RU" b="1" dirty="0" smtClean="0"/>
              <a:t>учителем</a:t>
            </a:r>
            <a:endParaRPr lang="ru-RU" dirty="0" smtClean="0"/>
          </a:p>
          <a:p>
            <a:r>
              <a:rPr lang="ru-RU" b="1" dirty="0" smtClean="0"/>
              <a:t> изобразительного искусства</a:t>
            </a:r>
            <a:endParaRPr lang="ru-RU" dirty="0" smtClean="0"/>
          </a:p>
          <a:p>
            <a:r>
              <a:rPr lang="ru-RU" b="1" dirty="0" smtClean="0"/>
              <a:t>первой квалификационной</a:t>
            </a:r>
            <a:endParaRPr lang="ru-RU" dirty="0" smtClean="0"/>
          </a:p>
          <a:p>
            <a:r>
              <a:rPr lang="ru-RU" b="1" dirty="0" smtClean="0"/>
              <a:t>категории  Мариной Н. 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941168"/>
            <a:ext cx="3239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МАОУ Лицей №1 г. Жуковки </a:t>
            </a:r>
          </a:p>
          <a:p>
            <a:r>
              <a:rPr lang="ru-RU" dirty="0" smtClean="0"/>
              <a:t>Брянской области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3848" y="4941168"/>
            <a:ext cx="4074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Павлова Светлана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1" name="Picture 1" descr="C:\Documents and Settings\user\Рабочий стол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4124325" cy="30718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4941168"/>
            <a:ext cx="3744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Корыгина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Настя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3" name="Picture 1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3744416" cy="28285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1412776"/>
            <a:ext cx="482453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УРОКА: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Витрины магазинов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1412776"/>
            <a:ext cx="65421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ЧТО? такое витрины магазинов?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908720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УРОКА: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916832"/>
            <a:ext cx="58265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КАКОВО? назначение витрин?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492896"/>
            <a:ext cx="50147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КАКИЕ? предметы можно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выставлять в  витринах?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3501008"/>
            <a:ext cx="50539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КАК? мы будем создавать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витрину?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5870575" cy="58705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57610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 настрой на занятие</a:t>
            </a:r>
          </a:p>
          <a:p>
            <a:pPr lvl="0"/>
            <a:r>
              <a:rPr lang="ru-RU" dirty="0" smtClean="0"/>
              <a:t>Я старательно выполняю все задания.</a:t>
            </a:r>
          </a:p>
          <a:p>
            <a:pPr lvl="0"/>
            <a:r>
              <a:rPr lang="ru-RU" dirty="0" smtClean="0"/>
              <a:t>Мои руки становятся умелыми.</a:t>
            </a:r>
          </a:p>
          <a:p>
            <a:pPr lvl="0"/>
            <a:r>
              <a:rPr lang="ru-RU" dirty="0" smtClean="0"/>
              <a:t>Я обязательно научусь делать все, что нужно.</a:t>
            </a:r>
          </a:p>
          <a:p>
            <a:pPr lvl="0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827584" y="1700213"/>
            <a:ext cx="7859216" cy="4681537"/>
          </a:xfrm>
        </p:spPr>
        <p:txBody>
          <a:bodyPr/>
          <a:lstStyle/>
          <a:p>
            <a:r>
              <a:rPr lang="ru-RU" dirty="0" smtClean="0"/>
              <a:t>Не прокалывайте листок бумаги, когда вы держите его в пальцах или на ладони.</a:t>
            </a:r>
          </a:p>
          <a:p>
            <a:pPr lvl="0"/>
            <a:r>
              <a:rPr lang="ru-RU" dirty="0" smtClean="0"/>
              <a:t>Передавать друг другу ножницы надо только вперед кольцами.</a:t>
            </a:r>
          </a:p>
          <a:p>
            <a:r>
              <a:rPr lang="ru-RU" dirty="0" smtClean="0"/>
              <a:t>Не кладите ножницы на край стола, они могут упасть и вас поранить.</a:t>
            </a:r>
          </a:p>
          <a:p>
            <a:pPr lvl="0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76672"/>
            <a:ext cx="60961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техники безопасности: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221</Words>
  <Application>Microsoft Office PowerPoint</Application>
  <PresentationFormat>Экран (4:3)</PresentationFormat>
  <Paragraphs>46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для начальной школы</vt:lpstr>
      <vt:lpstr>Альбом 3б класса на тему: «Детские парки»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Этапы выполнения работы:   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3б класса на тему:</dc:title>
  <dc:creator>user</dc:creator>
  <cp:lastModifiedBy>user</cp:lastModifiedBy>
  <cp:revision>59</cp:revision>
  <dcterms:created xsi:type="dcterms:W3CDTF">2012-12-03T06:01:19Z</dcterms:created>
  <dcterms:modified xsi:type="dcterms:W3CDTF">2013-05-01T16:33:02Z</dcterms:modified>
</cp:coreProperties>
</file>