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75;&#1072;\Desktop\&#1057;&#1085;&#1077;&#1075;&#1080;&#1088;&#1100;\Snegir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га\Desktop\Снегирь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8450" y="-225426"/>
            <a:ext cx="9442450" cy="70834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1571612"/>
            <a:ext cx="71885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урока: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Последовательное рисование  птицы.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Снегирь.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3714752"/>
            <a:ext cx="59777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Урок изобразительного искусства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5589240"/>
            <a:ext cx="478634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Подготовила: </a:t>
            </a:r>
          </a:p>
          <a:p>
            <a:pPr algn="ctr"/>
            <a:r>
              <a:rPr lang="ru-RU" sz="20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Османова</a:t>
            </a:r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Марина Магомедовна, </a:t>
            </a:r>
          </a:p>
          <a:p>
            <a:pPr algn="ctr"/>
            <a:r>
              <a:rPr lang="ru-RU" sz="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учитель ИЗО , МБОУ СОШ №2</a:t>
            </a:r>
            <a:endParaRPr lang="ru-RU" sz="2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ага\Desktop\Снегирь\Рисунок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ага\Desktop\Снегирь\Рисунок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га\Desktop\Снегирь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га\Desktop\Снегирь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  <p:pic>
        <p:nvPicPr>
          <p:cNvPr id="3" name="Snegi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985520"/>
            <a:ext cx="872480" cy="8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7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га\Desktop\Снегирь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га\Desktop\Снегирь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га\Desktop\Снегирь\Рисунок6.jpg"/>
          <p:cNvPicPr>
            <a:picLocks noChangeAspect="1" noChangeArrowheads="1"/>
          </p:cNvPicPr>
          <p:nvPr/>
        </p:nvPicPr>
        <p:blipFill>
          <a:blip r:embed="rId2" cstate="print"/>
          <a:srcRect r="20378"/>
          <a:stretch>
            <a:fillRect/>
          </a:stretch>
        </p:blipFill>
        <p:spPr bwMode="auto">
          <a:xfrm>
            <a:off x="0" y="-219076"/>
            <a:ext cx="9396536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га\Desktop\Снегирь\Рисунок7.jpg"/>
          <p:cNvPicPr>
            <a:picLocks noChangeAspect="1" noChangeArrowheads="1"/>
          </p:cNvPicPr>
          <p:nvPr/>
        </p:nvPicPr>
        <p:blipFill>
          <a:blip r:embed="rId2" cstate="print"/>
          <a:srcRect l="-283" r="2349"/>
          <a:stretch>
            <a:fillRect/>
          </a:stretch>
        </p:blipFill>
        <p:spPr bwMode="auto">
          <a:xfrm>
            <a:off x="-252536" y="0"/>
            <a:ext cx="9396536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га\Desktop\Снегирь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га\Desktop\Снегирь\Рисунок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09538"/>
            <a:ext cx="9436100" cy="707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Экран (4:3)</PresentationFormat>
  <Paragraphs>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Мага</dc:creator>
  <cp:lastModifiedBy>Мага</cp:lastModifiedBy>
  <cp:revision>1</cp:revision>
  <dcterms:created xsi:type="dcterms:W3CDTF">2014-10-18T14:28:18Z</dcterms:created>
  <dcterms:modified xsi:type="dcterms:W3CDTF">2014-10-18T14:33:39Z</dcterms:modified>
</cp:coreProperties>
</file>