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0"/>
  </p:notesMasterIdLst>
  <p:sldIdLst>
    <p:sldId id="256" r:id="rId2"/>
    <p:sldId id="263" r:id="rId3"/>
    <p:sldId id="262" r:id="rId4"/>
    <p:sldId id="257" r:id="rId5"/>
    <p:sldId id="258" r:id="rId6"/>
    <p:sldId id="259" r:id="rId7"/>
    <p:sldId id="260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0A25E-D7CA-4ABA-BD12-736C2874A5E3}" type="datetimeFigureOut">
              <a:rPr lang="ru-RU" smtClean="0"/>
              <a:t>06.11.2011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F312C8-704C-44C3-9CA0-106F6A068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73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312C8-704C-44C3-9CA0-106F6A0689B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6380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312C8-704C-44C3-9CA0-106F6A0689B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7552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312C8-704C-44C3-9CA0-106F6A0689B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1469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312C8-704C-44C3-9CA0-106F6A0689B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4559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312C8-704C-44C3-9CA0-106F6A0689B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4020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312C8-704C-44C3-9CA0-106F6A0689B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5842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312C8-704C-44C3-9CA0-106F6A0689B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7508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312C8-704C-44C3-9CA0-106F6A0689B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689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312C8-704C-44C3-9CA0-106F6A0689BB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8515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312C8-704C-44C3-9CA0-106F6A0689BB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433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312C8-704C-44C3-9CA0-106F6A0689B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480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312C8-704C-44C3-9CA0-106F6A0689B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656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312C8-704C-44C3-9CA0-106F6A0689B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818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312C8-704C-44C3-9CA0-106F6A0689B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899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312C8-704C-44C3-9CA0-106F6A0689B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194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312C8-704C-44C3-9CA0-106F6A0689B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490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312C8-704C-44C3-9CA0-106F6A0689B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098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312C8-704C-44C3-9CA0-106F6A0689B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774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E376F-084A-42FB-909A-E3BFE4600456}" type="datetimeFigureOut">
              <a:rPr lang="ru-RU" smtClean="0"/>
              <a:t>06.11.2011</a:t>
            </a:fld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B192C9-7E9D-41AB-AF3A-B93632821CF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E376F-084A-42FB-909A-E3BFE4600456}" type="datetimeFigureOut">
              <a:rPr lang="ru-RU" smtClean="0"/>
              <a:t>06.11.2011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192C9-7E9D-41AB-AF3A-B93632821CF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E376F-084A-42FB-909A-E3BFE4600456}" type="datetimeFigureOut">
              <a:rPr lang="ru-RU" smtClean="0"/>
              <a:t>06.11.2011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192C9-7E9D-41AB-AF3A-B93632821CF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E376F-084A-42FB-909A-E3BFE4600456}" type="datetimeFigureOut">
              <a:rPr lang="ru-RU" smtClean="0"/>
              <a:t>06.11.2011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192C9-7E9D-41AB-AF3A-B93632821CF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E376F-084A-42FB-909A-E3BFE4600456}" type="datetimeFigureOut">
              <a:rPr lang="ru-RU" smtClean="0"/>
              <a:t>06.11.2011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192C9-7E9D-41AB-AF3A-B93632821CF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E376F-084A-42FB-909A-E3BFE4600456}" type="datetimeFigureOut">
              <a:rPr lang="ru-RU" smtClean="0"/>
              <a:t>06.11.2011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192C9-7E9D-41AB-AF3A-B93632821CF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E376F-084A-42FB-909A-E3BFE4600456}" type="datetimeFigureOut">
              <a:rPr lang="ru-RU" smtClean="0"/>
              <a:t>06.11.2011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192C9-7E9D-41AB-AF3A-B93632821CF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E376F-084A-42FB-909A-E3BFE4600456}" type="datetimeFigureOut">
              <a:rPr lang="ru-RU" smtClean="0"/>
              <a:t>06.11.2011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192C9-7E9D-41AB-AF3A-B93632821CF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E376F-084A-42FB-909A-E3BFE4600456}" type="datetimeFigureOut">
              <a:rPr lang="ru-RU" smtClean="0"/>
              <a:t>06.11.2011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192C9-7E9D-41AB-AF3A-B93632821CF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E376F-084A-42FB-909A-E3BFE4600456}" type="datetimeFigureOut">
              <a:rPr lang="ru-RU" smtClean="0"/>
              <a:t>06.11.2011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192C9-7E9D-41AB-AF3A-B93632821CF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E376F-084A-42FB-909A-E3BFE4600456}" type="datetimeFigureOut">
              <a:rPr lang="ru-RU" smtClean="0"/>
              <a:t>06.11.2011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192C9-7E9D-41AB-AF3A-B93632821CF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00E376F-084A-42FB-909A-E3BFE4600456}" type="datetimeFigureOut">
              <a:rPr lang="ru-RU" smtClean="0"/>
              <a:t>06.11.2011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BB192C9-7E9D-41AB-AF3A-B93632821CF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8062664" cy="4115543"/>
          </a:xfrm>
        </p:spPr>
        <p:txBody>
          <a:bodyPr>
            <a:prstTxWarp prst="textButtonPour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ru-RU" sz="9600" smtClean="0"/>
              <a:t>простейшие </a:t>
            </a:r>
            <a:r>
              <a:rPr lang="ru-RU" sz="9600" dirty="0" err="1" smtClean="0"/>
              <a:t>г</a:t>
            </a:r>
            <a:r>
              <a:rPr lang="ru-RU" sz="9600" dirty="0" err="1" smtClean="0"/>
              <a:t>еометричес</a:t>
            </a:r>
            <a:r>
              <a:rPr lang="ru-RU" sz="9600" dirty="0" smtClean="0"/>
              <a:t>-кие</a:t>
            </a:r>
            <a:r>
              <a:rPr lang="ru-RU" sz="9600" dirty="0" smtClean="0"/>
              <a:t/>
            </a:r>
            <a:br>
              <a:rPr lang="ru-RU" sz="9600" dirty="0" smtClean="0"/>
            </a:br>
            <a:r>
              <a:rPr lang="ru-RU" sz="9600" dirty="0" smtClean="0"/>
              <a:t> фигуры</a:t>
            </a:r>
            <a:endParaRPr lang="ru-RU" sz="9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157192"/>
            <a:ext cx="8640960" cy="1368152"/>
          </a:xfrm>
        </p:spPr>
        <p:txBody>
          <a:bodyPr/>
          <a:lstStyle/>
          <a:p>
            <a:pPr lvl="0" algn="l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1700" dirty="0">
                <a:solidFill>
                  <a:srgbClr val="212745"/>
                </a:solidFill>
                <a:latin typeface="Trebuchet MS"/>
              </a:rPr>
              <a:t>Автор: учитель начальных классов высшей категории ГБОУ СОШ № 215</a:t>
            </a:r>
          </a:p>
          <a:p>
            <a:pPr lvl="0" algn="r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200" dirty="0">
                <a:solidFill>
                  <a:srgbClr val="212745"/>
                </a:solidFill>
                <a:latin typeface="Trebuchet MS"/>
              </a:rPr>
              <a:t>Худиярова Елена Анатольевна.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210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5"/>
            <a:ext cx="9144000" cy="3500564"/>
          </a:xfrm>
        </p:spPr>
        <p:txBody>
          <a:bodyPr/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Мы с тобой построим домик,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Крышей будет треугольник,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У крыши уголки остры,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Сколько их? Один, два, три!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789040"/>
            <a:ext cx="9144000" cy="30689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2195736" y="3645024"/>
            <a:ext cx="4896544" cy="2952328"/>
          </a:xfrm>
          <a:prstGeom prst="triangle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38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573016"/>
          </a:xfrm>
        </p:spPr>
        <p:txBody>
          <a:bodyPr/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Вот четыре стороны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И они всегда равны.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А фигура та, ребята,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Называется квадратом.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573016"/>
            <a:ext cx="9144000" cy="328498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flipH="1" flipV="1">
            <a:off x="3419872" y="3717032"/>
            <a:ext cx="3096344" cy="2952328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02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56992"/>
          </a:xfrm>
        </p:spPr>
        <p:txBody>
          <a:bodyPr/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Нарисуем мы кружочек: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Ротик в нем и пара точек.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Солнце круглое и мячик,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Круг давно знаком нам, значит.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356992"/>
            <a:ext cx="9144000" cy="35010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Блок-схема: узел 3"/>
          <p:cNvSpPr/>
          <p:nvPr/>
        </p:nvSpPr>
        <p:spPr>
          <a:xfrm>
            <a:off x="2555776" y="3429000"/>
            <a:ext cx="3168352" cy="3024336"/>
          </a:xfrm>
          <a:prstGeom prst="flowChartConnector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52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212976"/>
          </a:xfrm>
        </p:spPr>
        <p:txBody>
          <a:bodyPr/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На стене висит овал,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В нем себя я увидал.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Люблю в зеркало смотреться,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Перед ним люблю вертеться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212976"/>
            <a:ext cx="9144000" cy="364502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611560" y="3501008"/>
            <a:ext cx="8064896" cy="3096344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09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9813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981325"/>
            <a:ext cx="9144000" cy="995435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 где мы можем увидеть эти фигуры?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00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686" y="12576"/>
            <a:ext cx="4387314" cy="2968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59" y="3874233"/>
            <a:ext cx="4676751" cy="2983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74233"/>
            <a:ext cx="4566991" cy="2983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421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3333750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3154528"/>
            <a:ext cx="4762500" cy="3703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" y="13560"/>
            <a:ext cx="47625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614" y="8901"/>
            <a:ext cx="4767485" cy="3188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422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00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850" y="-13131"/>
            <a:ext cx="4762500" cy="3223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0900"/>
            <a:ext cx="4762500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3390900"/>
            <a:ext cx="4762500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558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2279"/>
            <a:ext cx="3333750" cy="573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409304"/>
            <a:ext cx="5220072" cy="3445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003"/>
            <a:ext cx="5220072" cy="3434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07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435280" cy="2276872"/>
          </a:xfrm>
        </p:spPr>
        <p:txBody>
          <a:bodyPr>
            <a:prstTxWarp prst="textDeflateBottom">
              <a:avLst/>
            </a:prstTxWarp>
          </a:bodyPr>
          <a:lstStyle/>
          <a:p>
            <a:r>
              <a:rPr lang="ru-RU" dirty="0" smtClean="0"/>
              <a:t>Вот как у нас получается!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257" y="2276872"/>
            <a:ext cx="3498743" cy="4581128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413957"/>
            <a:ext cx="4608512" cy="3593212"/>
          </a:xfrm>
        </p:spPr>
      </p:pic>
      <p:pic>
        <p:nvPicPr>
          <p:cNvPr id="6146" name="Picture 2" descr="D:\фоточки\1класс 2010-2011\школа\IMGP058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10" y="3062953"/>
            <a:ext cx="2798083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32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220072" cy="6309320"/>
          </a:xfrm>
        </p:spPr>
        <p:txBody>
          <a:bodyPr/>
          <a:lstStyle/>
          <a:p>
            <a:r>
              <a:rPr lang="ru-RU" sz="4000" dirty="0">
                <a:solidFill>
                  <a:srgbClr val="E4E9EF"/>
                </a:solidFill>
              </a:rPr>
              <a:t>Пуст сегодня дворик наш,</a:t>
            </a:r>
            <a:br>
              <a:rPr lang="ru-RU" sz="4000" dirty="0">
                <a:solidFill>
                  <a:srgbClr val="E4E9EF"/>
                </a:solidFill>
              </a:rPr>
            </a:br>
            <a:r>
              <a:rPr lang="ru-RU" sz="4000" dirty="0">
                <a:solidFill>
                  <a:srgbClr val="E4E9EF"/>
                </a:solidFill>
              </a:rPr>
              <a:t>За окошком хмуро.</a:t>
            </a:r>
            <a:br>
              <a:rPr lang="ru-RU" sz="4000" dirty="0">
                <a:solidFill>
                  <a:srgbClr val="E4E9EF"/>
                </a:solidFill>
              </a:rPr>
            </a:br>
            <a:r>
              <a:rPr lang="ru-RU" sz="4000" dirty="0">
                <a:solidFill>
                  <a:srgbClr val="E4E9EF"/>
                </a:solidFill>
              </a:rPr>
              <a:t>Я взял фломастер, карандаш,</a:t>
            </a:r>
            <a:br>
              <a:rPr lang="ru-RU" sz="4000" dirty="0">
                <a:solidFill>
                  <a:srgbClr val="E4E9EF"/>
                </a:solidFill>
              </a:rPr>
            </a:br>
            <a:r>
              <a:rPr lang="ru-RU" sz="4000" dirty="0">
                <a:solidFill>
                  <a:srgbClr val="E4E9EF"/>
                </a:solidFill>
              </a:rPr>
              <a:t>Решил чертить фигуры.</a:t>
            </a:r>
            <a:br>
              <a:rPr lang="ru-RU" sz="4000" dirty="0">
                <a:solidFill>
                  <a:srgbClr val="E4E9EF"/>
                </a:solidFill>
              </a:rPr>
            </a:br>
            <a:endParaRPr lang="ru-RU" sz="40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752" y="2996952"/>
            <a:ext cx="4109248" cy="3816424"/>
          </a:xfrm>
        </p:spPr>
      </p:pic>
    </p:spTree>
    <p:extLst>
      <p:ext uri="{BB962C8B-B14F-4D97-AF65-F5344CB8AC3E}">
        <p14:creationId xmlns:p14="http://schemas.microsoft.com/office/powerpoint/2010/main" val="41019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221088"/>
          </a:xfrm>
        </p:spPr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Передо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мной бумаги лист,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До чего ж он бел и чист.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Фломастером ткнёшь посредине листочка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И на листе получается ТОЧКА.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365104"/>
            <a:ext cx="9144000" cy="24928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Блок-схема: узел 3"/>
          <p:cNvSpPr/>
          <p:nvPr/>
        </p:nvSpPr>
        <p:spPr>
          <a:xfrm>
            <a:off x="5724128" y="5373216"/>
            <a:ext cx="457200" cy="4572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1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507288" cy="3024336"/>
          </a:xfrm>
        </p:spPr>
        <p:txBody>
          <a:bodyPr/>
          <a:lstStyle/>
          <a:p>
            <a:r>
              <a:rPr lang="ru-RU" dirty="0">
                <a:effectLst/>
                <a:latin typeface="Times New Roman"/>
                <a:ea typeface="Times New Roman"/>
              </a:rPr>
              <a:t>Вам стишок читаю новый,</a:t>
            </a:r>
            <a:br>
              <a:rPr lang="ru-RU" dirty="0">
                <a:effectLst/>
                <a:latin typeface="Times New Roman"/>
                <a:ea typeface="Times New Roman"/>
              </a:rPr>
            </a:br>
            <a:r>
              <a:rPr lang="ru-RU" dirty="0">
                <a:effectLst/>
                <a:latin typeface="Times New Roman"/>
                <a:ea typeface="Times New Roman"/>
              </a:rPr>
              <a:t>Кто запомнит – молодец.</a:t>
            </a:r>
            <a:br>
              <a:rPr lang="ru-RU" dirty="0">
                <a:effectLst/>
                <a:latin typeface="Times New Roman"/>
                <a:ea typeface="Times New Roman"/>
              </a:rPr>
            </a:br>
            <a:r>
              <a:rPr lang="ru-RU" dirty="0">
                <a:effectLst/>
                <a:latin typeface="Times New Roman"/>
                <a:ea typeface="Times New Roman"/>
              </a:rPr>
              <a:t>У ОТРЕЗОЧКА любого </a:t>
            </a:r>
            <a:br>
              <a:rPr lang="ru-RU" dirty="0">
                <a:effectLst/>
                <a:latin typeface="Times New Roman"/>
                <a:ea typeface="Times New Roman"/>
              </a:rPr>
            </a:br>
            <a:r>
              <a:rPr lang="ru-RU" i="1" dirty="0">
                <a:effectLst/>
                <a:latin typeface="Times New Roman"/>
                <a:ea typeface="Times New Roman"/>
              </a:rPr>
              <a:t>Есть начало и конец</a:t>
            </a:r>
            <a:r>
              <a:rPr lang="ru-RU" dirty="0">
                <a:effectLst/>
                <a:latin typeface="Times New Roman"/>
                <a:ea typeface="Times New Roman"/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933056"/>
            <a:ext cx="8784976" cy="2193107"/>
          </a:xfrm>
        </p:spPr>
        <p:txBody>
          <a:bodyPr/>
          <a:lstStyle/>
          <a:p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589720" y="4293096"/>
            <a:ext cx="2858616" cy="1080120"/>
          </a:xfrm>
          <a:prstGeom prst="line">
            <a:avLst/>
          </a:prstGeom>
          <a:ln w="762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 flipV="1">
            <a:off x="2483768" y="4149080"/>
            <a:ext cx="163487" cy="216024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9" name="Блок-схема: узел 8"/>
          <p:cNvSpPr/>
          <p:nvPr/>
        </p:nvSpPr>
        <p:spPr>
          <a:xfrm>
            <a:off x="5448336" y="5316490"/>
            <a:ext cx="203784" cy="200742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31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08504" cy="3816424"/>
          </a:xfrm>
        </p:spPr>
        <p:txBody>
          <a:bodyPr/>
          <a:lstStyle/>
          <a:p>
            <a:r>
              <a:rPr lang="ru-RU" sz="4000" dirty="0">
                <a:effectLst/>
                <a:latin typeface="Times New Roman"/>
                <a:ea typeface="Times New Roman"/>
              </a:rPr>
              <a:t>Вдруг на небе из-за туч</a:t>
            </a:r>
            <a:br>
              <a:rPr lang="ru-RU" sz="4000" dirty="0">
                <a:effectLst/>
                <a:latin typeface="Times New Roman"/>
                <a:ea typeface="Times New Roman"/>
              </a:rPr>
            </a:br>
            <a:r>
              <a:rPr lang="ru-RU" sz="4000" dirty="0">
                <a:effectLst/>
                <a:latin typeface="Times New Roman"/>
                <a:ea typeface="Times New Roman"/>
              </a:rPr>
              <a:t>Показался солнца ЛУЧ, </a:t>
            </a:r>
            <a:br>
              <a:rPr lang="ru-RU" sz="4000" dirty="0">
                <a:effectLst/>
                <a:latin typeface="Times New Roman"/>
                <a:ea typeface="Times New Roman"/>
              </a:rPr>
            </a:br>
            <a:r>
              <a:rPr lang="ru-RU" sz="4000" dirty="0">
                <a:effectLst/>
                <a:latin typeface="Times New Roman"/>
                <a:ea typeface="Times New Roman"/>
              </a:rPr>
              <a:t>У которого, открою вам секрет,</a:t>
            </a:r>
            <a:br>
              <a:rPr lang="ru-RU" sz="4000" dirty="0">
                <a:effectLst/>
                <a:latin typeface="Times New Roman"/>
                <a:ea typeface="Times New Roman"/>
              </a:rPr>
            </a:br>
            <a:r>
              <a:rPr lang="ru-RU" sz="4000" i="1" dirty="0">
                <a:effectLst/>
                <a:latin typeface="Times New Roman"/>
                <a:ea typeface="Times New Roman"/>
              </a:rPr>
              <a:t>Есть начало, а конца</a:t>
            </a:r>
            <a:r>
              <a:rPr lang="ru-RU" sz="4000" dirty="0">
                <a:effectLst/>
                <a:latin typeface="Times New Roman"/>
                <a:ea typeface="Times New Roman"/>
              </a:rPr>
              <a:t>, ребята</a:t>
            </a:r>
            <a:r>
              <a:rPr lang="ru-RU" sz="4000" i="1" dirty="0">
                <a:effectLst/>
                <a:latin typeface="Times New Roman"/>
                <a:ea typeface="Times New Roman"/>
              </a:rPr>
              <a:t>, нет</a:t>
            </a:r>
            <a:r>
              <a:rPr lang="ru-RU" dirty="0">
                <a:effectLst/>
                <a:latin typeface="Times New Roman"/>
                <a:ea typeface="Times New Roman"/>
              </a:rPr>
              <a:t/>
            </a:r>
            <a:br>
              <a:rPr lang="ru-RU" dirty="0">
                <a:effectLst/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933056"/>
            <a:ext cx="9144000" cy="2924944"/>
          </a:xfrm>
        </p:spPr>
        <p:txBody>
          <a:bodyPr/>
          <a:lstStyle/>
          <a:p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907704" y="4797152"/>
            <a:ext cx="6768752" cy="158417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Блок-схема: узел 5"/>
          <p:cNvSpPr/>
          <p:nvPr/>
        </p:nvSpPr>
        <p:spPr>
          <a:xfrm rot="17331043">
            <a:off x="1754098" y="4681086"/>
            <a:ext cx="192683" cy="186805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53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861048"/>
          </a:xfrm>
        </p:spPr>
        <p:txBody>
          <a:bodyPr/>
          <a:lstStyle/>
          <a:p>
            <a:r>
              <a:rPr lang="ru-RU" dirty="0">
                <a:effectLst/>
                <a:latin typeface="Times New Roman"/>
                <a:ea typeface="Times New Roman"/>
              </a:rPr>
              <a:t>Всё, что в жизни нашей свято,</a:t>
            </a:r>
            <a:br>
              <a:rPr lang="ru-RU" dirty="0">
                <a:effectLst/>
                <a:latin typeface="Times New Roman"/>
                <a:ea typeface="Times New Roman"/>
              </a:rPr>
            </a:br>
            <a:r>
              <a:rPr lang="ru-RU" dirty="0">
                <a:effectLst/>
                <a:latin typeface="Times New Roman"/>
                <a:ea typeface="Times New Roman"/>
              </a:rPr>
              <a:t>Мы не вправе отрицать.</a:t>
            </a:r>
            <a:br>
              <a:rPr lang="ru-RU" dirty="0">
                <a:effectLst/>
                <a:latin typeface="Times New Roman"/>
                <a:ea typeface="Times New Roman"/>
              </a:rPr>
            </a:br>
            <a:r>
              <a:rPr lang="ru-RU" dirty="0">
                <a:effectLst/>
                <a:latin typeface="Times New Roman"/>
                <a:ea typeface="Times New Roman"/>
              </a:rPr>
              <a:t>У ПРЯМОЙ же </a:t>
            </a:r>
            <a:r>
              <a:rPr lang="ru-RU" i="1" dirty="0">
                <a:effectLst/>
                <a:latin typeface="Times New Roman"/>
                <a:ea typeface="Times New Roman"/>
              </a:rPr>
              <a:t>нет</a:t>
            </a:r>
            <a:r>
              <a:rPr lang="ru-RU" dirty="0">
                <a:effectLst/>
                <a:latin typeface="Times New Roman"/>
                <a:ea typeface="Times New Roman"/>
              </a:rPr>
              <a:t>, ребята,</a:t>
            </a:r>
            <a:br>
              <a:rPr lang="ru-RU" dirty="0">
                <a:effectLst/>
                <a:latin typeface="Times New Roman"/>
                <a:ea typeface="Times New Roman"/>
              </a:rPr>
            </a:br>
            <a:r>
              <a:rPr lang="ru-RU" i="1" dirty="0">
                <a:effectLst/>
                <a:latin typeface="Times New Roman"/>
                <a:ea typeface="Times New Roman"/>
              </a:rPr>
              <a:t>Ни начала, ни конца</a:t>
            </a:r>
            <a:r>
              <a:rPr lang="ru-RU" dirty="0">
                <a:effectLst/>
                <a:latin typeface="Times New Roman"/>
                <a:ea typeface="Times New Roman"/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861048"/>
            <a:ext cx="9144000" cy="2996952"/>
          </a:xfrm>
        </p:spPr>
        <p:txBody>
          <a:bodyPr/>
          <a:lstStyle/>
          <a:p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755576" y="4005064"/>
            <a:ext cx="7272808" cy="244827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063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140968"/>
          </a:xfrm>
        </p:spPr>
        <p:txBody>
          <a:bodyPr/>
          <a:lstStyle/>
          <a:p>
            <a:r>
              <a:rPr lang="ru-RU" sz="40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У человека два плеча,</a:t>
            </a:r>
            <a:br>
              <a:rPr lang="ru-RU" sz="40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40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А в сутках день да ночка.</a:t>
            </a:r>
            <a:br>
              <a:rPr lang="ru-RU" sz="40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40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УГЛОМ назвали </a:t>
            </a:r>
            <a:r>
              <a:rPr lang="ru-RU" sz="4000" i="1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два луча –</a:t>
            </a:r>
            <a:br>
              <a:rPr lang="ru-RU" sz="4000" i="1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4000" i="1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С началом в общей точке.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140968"/>
            <a:ext cx="9144000" cy="3717032"/>
          </a:xfrm>
        </p:spPr>
        <p:txBody>
          <a:bodyPr/>
          <a:lstStyle/>
          <a:p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755576" y="4149080"/>
            <a:ext cx="6264696" cy="223224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7020272" y="1772816"/>
            <a:ext cx="2016224" cy="460851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Блок-схема: узел 8"/>
          <p:cNvSpPr/>
          <p:nvPr/>
        </p:nvSpPr>
        <p:spPr>
          <a:xfrm>
            <a:off x="6939985" y="6314864"/>
            <a:ext cx="114300" cy="141294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53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861048"/>
          </a:xfrm>
        </p:spPr>
        <p:txBody>
          <a:bodyPr/>
          <a:lstStyle/>
          <a:p>
            <a:r>
              <a:rPr lang="ru-RU" dirty="0"/>
              <a:t>Мама мой взяла листок,</a:t>
            </a:r>
            <a:br>
              <a:rPr lang="ru-RU" dirty="0"/>
            </a:br>
            <a:r>
              <a:rPr lang="ru-RU" dirty="0"/>
              <a:t>И загнула уголок,</a:t>
            </a:r>
            <a:br>
              <a:rPr lang="ru-RU" dirty="0"/>
            </a:br>
            <a:r>
              <a:rPr lang="ru-RU" dirty="0"/>
              <a:t>Угол вот такой у взрослых</a:t>
            </a:r>
            <a:br>
              <a:rPr lang="ru-RU" dirty="0"/>
            </a:br>
            <a:r>
              <a:rPr lang="ru-RU" dirty="0"/>
              <a:t>Называется ПРЯМЫМ.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861048"/>
            <a:ext cx="9144000" cy="2996952"/>
          </a:xfrm>
        </p:spPr>
        <p:txBody>
          <a:bodyPr/>
          <a:lstStyle/>
          <a:p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907704" y="6525344"/>
            <a:ext cx="4752528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6660232" y="3717032"/>
            <a:ext cx="0" cy="280831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6516216" y="6368752"/>
            <a:ext cx="216024" cy="2286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76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996952"/>
          </a:xfrm>
        </p:spPr>
        <p:txBody>
          <a:bodyPr/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Если угол уже -ОСТРЫМ,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996952"/>
            <a:ext cx="9144000" cy="3861048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Если шире, то -ТУПЫМ.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2195736" y="980728"/>
            <a:ext cx="6480720" cy="115212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 flipV="1">
            <a:off x="899592" y="116632"/>
            <a:ext cx="7776864" cy="86409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562156" y="866428"/>
            <a:ext cx="228600" cy="2286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51520" y="6525344"/>
            <a:ext cx="5544616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5796136" y="1988840"/>
            <a:ext cx="2664296" cy="4536504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Блок-схема: узел 12"/>
          <p:cNvSpPr/>
          <p:nvPr/>
        </p:nvSpPr>
        <p:spPr>
          <a:xfrm flipH="1" flipV="1">
            <a:off x="5724128" y="6453336"/>
            <a:ext cx="144016" cy="144016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41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101</TotalTime>
  <Words>118</Words>
  <Application>Microsoft Office PowerPoint</Application>
  <PresentationFormat>Экран (4:3)</PresentationFormat>
  <Paragraphs>36</Paragraphs>
  <Slides>18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Исполнительная</vt:lpstr>
      <vt:lpstr>простейшие геометричес-кие  фигуры</vt:lpstr>
      <vt:lpstr>Пуст сегодня дворик наш, За окошком хмуро. Я взял фломастер, карандаш, Решил чертить фигуры. </vt:lpstr>
      <vt:lpstr>Передо мной бумаги лист, До чего ж он бел и чист. Фломастером ткнёшь посредине листочка И на листе получается ТОЧКА.</vt:lpstr>
      <vt:lpstr>Вам стишок читаю новый, Кто запомнит – молодец. У ОТРЕЗОЧКА любого  Есть начало и конец.</vt:lpstr>
      <vt:lpstr>Вдруг на небе из-за туч Показался солнца ЛУЧ,  У которого, открою вам секрет, Есть начало, а конца, ребята, нет </vt:lpstr>
      <vt:lpstr>Всё, что в жизни нашей свято, Мы не вправе отрицать. У ПРЯМОЙ же нет, ребята, Ни начала, ни конца.</vt:lpstr>
      <vt:lpstr>У человека два плеча, А в сутках день да ночка. УГЛОМ назвали два луча – С началом в общей точке.</vt:lpstr>
      <vt:lpstr>Мама мой взяла листок, И загнула уголок, Угол вот такой у взрослых Называется ПРЯМЫМ.</vt:lpstr>
      <vt:lpstr>Если угол уже -ОСТРЫМ,</vt:lpstr>
      <vt:lpstr>Мы с тобой построим домик, Крышей будет треугольник, У крыши уголки остры, Сколько их? Один, два, три!</vt:lpstr>
      <vt:lpstr>Вот четыре стороны И они всегда равны. А фигура та, ребята, Называется квадратом.</vt:lpstr>
      <vt:lpstr>Нарисуем мы кружочек: Ротик в нем и пара точек. Солнце круглое и мячик, Круг давно знаком нам, значит.</vt:lpstr>
      <vt:lpstr>На стене висит овал, В нем себя я увидал. Люблю в зеркало смотреться, Перед ним люблю вертеться</vt:lpstr>
      <vt:lpstr>Презентация PowerPoint</vt:lpstr>
      <vt:lpstr>Презентация PowerPoint</vt:lpstr>
      <vt:lpstr>Презентация PowerPoint</vt:lpstr>
      <vt:lpstr>Презентация PowerPoint</vt:lpstr>
      <vt:lpstr>Вот как у нас получается!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Геометричес-кие  фигуры</dc:title>
  <dc:creator>Алёнка</dc:creator>
  <cp:lastModifiedBy>Алёнка</cp:lastModifiedBy>
  <cp:revision>12</cp:revision>
  <cp:lastPrinted>2011-11-04T18:38:33Z</cp:lastPrinted>
  <dcterms:created xsi:type="dcterms:W3CDTF">2011-11-04T16:57:34Z</dcterms:created>
  <dcterms:modified xsi:type="dcterms:W3CDTF">2011-11-06T11:49:52Z</dcterms:modified>
</cp:coreProperties>
</file>