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62" r:id="rId5"/>
    <p:sldId id="265" r:id="rId6"/>
    <p:sldId id="263" r:id="rId7"/>
    <p:sldId id="264" r:id="rId8"/>
    <p:sldId id="267" r:id="rId9"/>
    <p:sldId id="266" r:id="rId10"/>
    <p:sldId id="268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63704-29ED-4D3E-B5C5-1AEBA9810513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1290A-FBD3-43A1-B4D2-EE1F5B80F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4" y="692639"/>
            <a:ext cx="4918075" cy="3416132"/>
          </a:xfrm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6759B-E7A6-465D-9A92-C36962CF774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681DD-FAAC-4BEE-A517-B6BD13F4AF0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Электронное строение атома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414908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составила:</a:t>
            </a:r>
          </a:p>
          <a:p>
            <a:r>
              <a:rPr lang="ru-RU" dirty="0" smtClean="0"/>
              <a:t>Учитель химии </a:t>
            </a:r>
            <a:r>
              <a:rPr lang="ru-RU" dirty="0" smtClean="0"/>
              <a:t>МКОУ </a:t>
            </a:r>
            <a:r>
              <a:rPr lang="ru-RU" dirty="0" smtClean="0"/>
              <a:t>СОШ №3 с Кугульта</a:t>
            </a:r>
          </a:p>
          <a:p>
            <a:r>
              <a:rPr lang="ru-RU" dirty="0" smtClean="0"/>
              <a:t>Колодиева Оксана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683568" y="764704"/>
            <a:ext cx="1316957" cy="1200329"/>
            <a:chOff x="1357290" y="3786190"/>
            <a:chExt cx="1317128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888500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 err="1" smtClean="0"/>
                <a:t>Cl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534190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17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418758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285984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=17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18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99792" y="450912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620688"/>
            <a:ext cx="0" cy="28083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47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788024" y="3140968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754240" y="3102744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299695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970264" y="3102744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 bwMode="auto">
          <a:xfrm>
            <a:off x="219573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54"/>
          <p:cNvSpPr txBox="1">
            <a:spLocks noChangeArrowheads="1"/>
          </p:cNvSpPr>
          <p:nvPr/>
        </p:nvSpPr>
        <p:spPr bwMode="auto">
          <a:xfrm>
            <a:off x="2843808" y="198884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95936" y="249289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88024" y="2636912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826248" y="2670696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03848" y="450912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95936" y="198884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716016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08104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72200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042272" y="2670696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4754240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5618336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6338416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707904" y="4509120"/>
            <a:ext cx="502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ru-RU" dirty="0"/>
          </a:p>
        </p:txBody>
      </p:sp>
      <p:sp>
        <p:nvSpPr>
          <p:cNvPr id="37" name="Дуга 36"/>
          <p:cNvSpPr/>
          <p:nvPr/>
        </p:nvSpPr>
        <p:spPr bwMode="auto">
          <a:xfrm>
            <a:off x="255577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3131840" y="198884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4970264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762352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554440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995936" y="141277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788024" y="1628800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4826248" y="1590576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5042272" y="1590576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067944" y="83671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3p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716016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508104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372200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427984" y="4509120"/>
            <a:ext cx="496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3s</a:t>
            </a:r>
            <a:r>
              <a:rPr lang="en-US" baseline="30000" dirty="0"/>
              <a:t>2</a:t>
            </a:r>
            <a:endParaRPr lang="ru-RU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 flipH="1" flipV="1">
            <a:off x="4754240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5474320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6338416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4898256" y="101451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5690344" y="101451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932040" y="4509120"/>
            <a:ext cx="502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3p</a:t>
            </a:r>
            <a:r>
              <a:rPr lang="en-US" baseline="30000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1" grpId="0" animBg="1"/>
      <p:bldP spid="22" grpId="0"/>
      <p:bldP spid="23" grpId="0"/>
      <p:bldP spid="27" grpId="0"/>
      <p:bldP spid="37" grpId="0" animBg="1"/>
      <p:bldP spid="38" grpId="0"/>
      <p:bldP spid="43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04664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06084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Дайте электронную характеристику атомам: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Be, B, C, O, F, Ne, Na, Al, Si, P, S,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47813" y="333375"/>
            <a:ext cx="56880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Порядок заполнения орбиталей электронами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411413" y="1557338"/>
            <a:ext cx="6048375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VII – 7s5f6d7p		32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VI – 6s4f5d6p		32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V – 5s4d5p			18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IV – 4s3d4p		18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III – 3s3p			8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II – 2s2p			8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 – 1s				2</a:t>
            </a:r>
          </a:p>
        </p:txBody>
      </p:sp>
      <p:sp>
        <p:nvSpPr>
          <p:cNvPr id="4" name="Стрелка вверх 3"/>
          <p:cNvSpPr/>
          <p:nvPr/>
        </p:nvSpPr>
        <p:spPr>
          <a:xfrm>
            <a:off x="1116013" y="1052513"/>
            <a:ext cx="719137" cy="554513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250825" y="765175"/>
            <a:ext cx="7207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6" name="Управляющая кнопка: назад 5">
            <a:hlinkClick r:id="" action="ppaction://hlinkshowjump?jump=lastslideviewed" highlightClick="1"/>
          </p:cNvPr>
          <p:cNvSpPr/>
          <p:nvPr/>
        </p:nvSpPr>
        <p:spPr>
          <a:xfrm>
            <a:off x="8172400" y="6165304"/>
            <a:ext cx="792088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1187624" y="764704"/>
            <a:ext cx="1239837" cy="1200329"/>
            <a:chOff x="1357290" y="3786190"/>
            <a:chExt cx="1239998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760243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7200" dirty="0" smtClean="0"/>
                <a:t>Н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417156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+</a:t>
              </a:r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301725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285984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016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1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980728"/>
            <a:ext cx="0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60032" y="220486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898256" y="2166640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198884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228184" y="4046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Энергетическая диаграмма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4860032" y="692696"/>
            <a:ext cx="16561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76256" y="22768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Орбиталь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endCxn id="26" idx="1"/>
          </p:cNvCxnSpPr>
          <p:nvPr/>
        </p:nvCxnSpPr>
        <p:spPr>
          <a:xfrm>
            <a:off x="5580112" y="2204864"/>
            <a:ext cx="1296144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88224" y="27809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Электрон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endCxn id="30" idx="1"/>
          </p:cNvCxnSpPr>
          <p:nvPr/>
        </p:nvCxnSpPr>
        <p:spPr>
          <a:xfrm>
            <a:off x="5076056" y="2348880"/>
            <a:ext cx="1512168" cy="616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72200" y="32849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Электронная формула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11" idx="3"/>
            <a:endCxn id="33" idx="1"/>
          </p:cNvCxnSpPr>
          <p:nvPr/>
        </p:nvCxnSpPr>
        <p:spPr>
          <a:xfrm>
            <a:off x="5186016" y="3181618"/>
            <a:ext cx="1186184" cy="426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27784" y="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Энергетические уровни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9" idx="0"/>
          </p:cNvCxnSpPr>
          <p:nvPr/>
        </p:nvCxnSpPr>
        <p:spPr>
          <a:xfrm flipV="1">
            <a:off x="2604314" y="404664"/>
            <a:ext cx="887566" cy="444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0" grpId="0"/>
      <p:bldP spid="26" grpId="0"/>
      <p:bldP spid="30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971600" y="764704"/>
            <a:ext cx="1648778" cy="1200329"/>
            <a:chOff x="1357290" y="3786190"/>
            <a:chExt cx="1648992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1220364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7200" dirty="0" smtClean="0"/>
                <a:t>Не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417156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+2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301725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285984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016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980728"/>
            <a:ext cx="0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60032" y="220486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898256" y="2166640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198884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042272" y="2166640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0232" y="21328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Электроны с разными спинами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endCxn id="21" idx="1"/>
          </p:cNvCxnSpPr>
          <p:nvPr/>
        </p:nvCxnSpPr>
        <p:spPr>
          <a:xfrm>
            <a:off x="5148064" y="2348880"/>
            <a:ext cx="1512168" cy="245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лектронов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ровням</a:t>
            </a:r>
            <a:endParaRPr lang="en-US" sz="36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03631A8-EEF5-4B58-8FB6-D37908F8326F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071938" y="2428875"/>
            <a:ext cx="4000500" cy="3286125"/>
            <a:chOff x="2399" y="2236"/>
            <a:chExt cx="881" cy="67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auto">
            <a:xfrm>
              <a:off x="2505" y="2236"/>
              <a:ext cx="697" cy="679"/>
            </a:xfrm>
            <a:custGeom>
              <a:avLst/>
              <a:gdLst/>
              <a:ahLst/>
              <a:cxnLst>
                <a:cxn ang="0">
                  <a:pos x="135" y="77"/>
                </a:cxn>
                <a:cxn ang="0">
                  <a:pos x="169" y="53"/>
                </a:cxn>
                <a:cxn ang="0">
                  <a:pos x="215" y="29"/>
                </a:cxn>
                <a:cxn ang="0">
                  <a:pos x="251" y="15"/>
                </a:cxn>
                <a:cxn ang="0">
                  <a:pos x="297" y="4"/>
                </a:cxn>
                <a:cxn ang="0">
                  <a:pos x="332" y="0"/>
                </a:cxn>
                <a:cxn ang="0">
                  <a:pos x="379" y="1"/>
                </a:cxn>
                <a:cxn ang="0">
                  <a:pos x="412" y="6"/>
                </a:cxn>
                <a:cxn ang="0">
                  <a:pos x="455" y="18"/>
                </a:cxn>
                <a:cxn ang="0">
                  <a:pos x="487" y="32"/>
                </a:cxn>
                <a:cxn ang="0">
                  <a:pos x="527" y="53"/>
                </a:cxn>
                <a:cxn ang="0">
                  <a:pos x="556" y="73"/>
                </a:cxn>
                <a:cxn ang="0">
                  <a:pos x="589" y="102"/>
                </a:cxn>
                <a:cxn ang="0">
                  <a:pos x="613" y="126"/>
                </a:cxn>
                <a:cxn ang="0">
                  <a:pos x="640" y="161"/>
                </a:cxn>
                <a:cxn ang="0">
                  <a:pos x="657" y="191"/>
                </a:cxn>
                <a:cxn ang="0">
                  <a:pos x="675" y="231"/>
                </a:cxn>
                <a:cxn ang="0">
                  <a:pos x="686" y="263"/>
                </a:cxn>
                <a:cxn ang="0">
                  <a:pos x="694" y="305"/>
                </a:cxn>
                <a:cxn ang="0">
                  <a:pos x="696" y="340"/>
                </a:cxn>
                <a:cxn ang="0">
                  <a:pos x="693" y="384"/>
                </a:cxn>
                <a:cxn ang="0">
                  <a:pos x="685" y="420"/>
                </a:cxn>
                <a:cxn ang="0">
                  <a:pos x="668" y="464"/>
                </a:cxn>
                <a:cxn ang="0">
                  <a:pos x="650" y="498"/>
                </a:cxn>
                <a:cxn ang="0">
                  <a:pos x="619" y="543"/>
                </a:cxn>
                <a:cxn ang="0">
                  <a:pos x="589" y="574"/>
                </a:cxn>
                <a:cxn ang="0">
                  <a:pos x="545" y="611"/>
                </a:cxn>
                <a:cxn ang="0">
                  <a:pos x="510" y="633"/>
                </a:cxn>
                <a:cxn ang="0">
                  <a:pos x="464" y="655"/>
                </a:cxn>
                <a:cxn ang="0">
                  <a:pos x="428" y="667"/>
                </a:cxn>
                <a:cxn ang="0">
                  <a:pos x="382" y="675"/>
                </a:cxn>
                <a:cxn ang="0">
                  <a:pos x="346" y="678"/>
                </a:cxn>
                <a:cxn ang="0">
                  <a:pos x="301" y="673"/>
                </a:cxn>
                <a:cxn ang="0">
                  <a:pos x="266" y="666"/>
                </a:cxn>
                <a:cxn ang="0">
                  <a:pos x="224" y="653"/>
                </a:cxn>
                <a:cxn ang="0">
                  <a:pos x="193" y="638"/>
                </a:cxn>
                <a:cxn ang="0">
                  <a:pos x="155" y="616"/>
                </a:cxn>
                <a:cxn ang="0">
                  <a:pos x="127" y="594"/>
                </a:cxn>
                <a:cxn ang="0">
                  <a:pos x="94" y="565"/>
                </a:cxn>
                <a:cxn ang="0">
                  <a:pos x="72" y="538"/>
                </a:cxn>
                <a:cxn ang="0">
                  <a:pos x="47" y="502"/>
                </a:cxn>
                <a:cxn ang="0">
                  <a:pos x="32" y="472"/>
                </a:cxn>
                <a:cxn ang="0">
                  <a:pos x="15" y="432"/>
                </a:cxn>
                <a:cxn ang="0">
                  <a:pos x="7" y="398"/>
                </a:cxn>
                <a:cxn ang="0">
                  <a:pos x="0" y="357"/>
                </a:cxn>
                <a:cxn ang="0">
                  <a:pos x="0" y="320"/>
                </a:cxn>
                <a:cxn ang="0">
                  <a:pos x="4" y="276"/>
                </a:cxn>
                <a:cxn ang="0">
                  <a:pos x="15" y="241"/>
                </a:cxn>
                <a:cxn ang="0">
                  <a:pos x="34" y="197"/>
                </a:cxn>
                <a:cxn ang="0">
                  <a:pos x="56" y="162"/>
                </a:cxn>
                <a:cxn ang="0">
                  <a:pos x="90" y="119"/>
                </a:cxn>
              </a:cxnLst>
              <a:rect l="0" t="0" r="r" b="b"/>
              <a:pathLst>
                <a:path w="697" h="679">
                  <a:moveTo>
                    <a:pt x="106" y="103"/>
                  </a:moveTo>
                  <a:lnTo>
                    <a:pt x="106" y="103"/>
                  </a:lnTo>
                  <a:lnTo>
                    <a:pt x="119" y="90"/>
                  </a:lnTo>
                  <a:lnTo>
                    <a:pt x="123" y="88"/>
                  </a:lnTo>
                  <a:lnTo>
                    <a:pt x="135" y="77"/>
                  </a:lnTo>
                  <a:lnTo>
                    <a:pt x="138" y="74"/>
                  </a:lnTo>
                  <a:lnTo>
                    <a:pt x="150" y="65"/>
                  </a:lnTo>
                  <a:lnTo>
                    <a:pt x="155" y="63"/>
                  </a:lnTo>
                  <a:lnTo>
                    <a:pt x="167" y="54"/>
                  </a:lnTo>
                  <a:lnTo>
                    <a:pt x="169" y="53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99" y="37"/>
                  </a:lnTo>
                  <a:lnTo>
                    <a:pt x="202" y="33"/>
                  </a:lnTo>
                  <a:lnTo>
                    <a:pt x="215" y="29"/>
                  </a:lnTo>
                  <a:lnTo>
                    <a:pt x="218" y="26"/>
                  </a:lnTo>
                  <a:lnTo>
                    <a:pt x="232" y="22"/>
                  </a:lnTo>
                  <a:lnTo>
                    <a:pt x="234" y="20"/>
                  </a:lnTo>
                  <a:lnTo>
                    <a:pt x="248" y="15"/>
                  </a:lnTo>
                  <a:lnTo>
                    <a:pt x="251" y="15"/>
                  </a:lnTo>
                  <a:lnTo>
                    <a:pt x="264" y="10"/>
                  </a:lnTo>
                  <a:lnTo>
                    <a:pt x="267" y="9"/>
                  </a:lnTo>
                  <a:lnTo>
                    <a:pt x="281" y="6"/>
                  </a:lnTo>
                  <a:lnTo>
                    <a:pt x="283" y="5"/>
                  </a:lnTo>
                  <a:lnTo>
                    <a:pt x="297" y="4"/>
                  </a:lnTo>
                  <a:lnTo>
                    <a:pt x="300" y="2"/>
                  </a:lnTo>
                  <a:lnTo>
                    <a:pt x="313" y="1"/>
                  </a:lnTo>
                  <a:lnTo>
                    <a:pt x="316" y="1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79" y="1"/>
                  </a:lnTo>
                  <a:lnTo>
                    <a:pt x="381" y="1"/>
                  </a:lnTo>
                  <a:lnTo>
                    <a:pt x="394" y="4"/>
                  </a:lnTo>
                  <a:lnTo>
                    <a:pt x="397" y="4"/>
                  </a:lnTo>
                  <a:lnTo>
                    <a:pt x="410" y="6"/>
                  </a:lnTo>
                  <a:lnTo>
                    <a:pt x="412" y="6"/>
                  </a:lnTo>
                  <a:lnTo>
                    <a:pt x="424" y="9"/>
                  </a:lnTo>
                  <a:lnTo>
                    <a:pt x="429" y="10"/>
                  </a:lnTo>
                  <a:lnTo>
                    <a:pt x="440" y="13"/>
                  </a:lnTo>
                  <a:lnTo>
                    <a:pt x="444" y="15"/>
                  </a:lnTo>
                  <a:lnTo>
                    <a:pt x="455" y="18"/>
                  </a:lnTo>
                  <a:lnTo>
                    <a:pt x="458" y="20"/>
                  </a:lnTo>
                  <a:lnTo>
                    <a:pt x="471" y="24"/>
                  </a:lnTo>
                  <a:lnTo>
                    <a:pt x="473" y="25"/>
                  </a:lnTo>
                  <a:lnTo>
                    <a:pt x="485" y="31"/>
                  </a:lnTo>
                  <a:lnTo>
                    <a:pt x="487" y="32"/>
                  </a:lnTo>
                  <a:lnTo>
                    <a:pt x="498" y="38"/>
                  </a:lnTo>
                  <a:lnTo>
                    <a:pt x="502" y="39"/>
                  </a:lnTo>
                  <a:lnTo>
                    <a:pt x="513" y="45"/>
                  </a:lnTo>
                  <a:lnTo>
                    <a:pt x="515" y="46"/>
                  </a:lnTo>
                  <a:lnTo>
                    <a:pt x="527" y="53"/>
                  </a:lnTo>
                  <a:lnTo>
                    <a:pt x="529" y="54"/>
                  </a:lnTo>
                  <a:lnTo>
                    <a:pt x="540" y="61"/>
                  </a:lnTo>
                  <a:lnTo>
                    <a:pt x="542" y="63"/>
                  </a:lnTo>
                  <a:lnTo>
                    <a:pt x="553" y="70"/>
                  </a:lnTo>
                  <a:lnTo>
                    <a:pt x="556" y="73"/>
                  </a:lnTo>
                  <a:lnTo>
                    <a:pt x="566" y="80"/>
                  </a:lnTo>
                  <a:lnTo>
                    <a:pt x="568" y="82"/>
                  </a:lnTo>
                  <a:lnTo>
                    <a:pt x="577" y="90"/>
                  </a:lnTo>
                  <a:lnTo>
                    <a:pt x="580" y="93"/>
                  </a:lnTo>
                  <a:lnTo>
                    <a:pt x="589" y="102"/>
                  </a:lnTo>
                  <a:lnTo>
                    <a:pt x="591" y="103"/>
                  </a:lnTo>
                  <a:lnTo>
                    <a:pt x="601" y="112"/>
                  </a:lnTo>
                  <a:lnTo>
                    <a:pt x="602" y="116"/>
                  </a:lnTo>
                  <a:lnTo>
                    <a:pt x="611" y="125"/>
                  </a:lnTo>
                  <a:lnTo>
                    <a:pt x="613" y="126"/>
                  </a:lnTo>
                  <a:lnTo>
                    <a:pt x="620" y="136"/>
                  </a:lnTo>
                  <a:lnTo>
                    <a:pt x="623" y="138"/>
                  </a:lnTo>
                  <a:lnTo>
                    <a:pt x="630" y="150"/>
                  </a:lnTo>
                  <a:lnTo>
                    <a:pt x="633" y="151"/>
                  </a:lnTo>
                  <a:lnTo>
                    <a:pt x="640" y="161"/>
                  </a:lnTo>
                  <a:lnTo>
                    <a:pt x="642" y="165"/>
                  </a:lnTo>
                  <a:lnTo>
                    <a:pt x="649" y="175"/>
                  </a:lnTo>
                  <a:lnTo>
                    <a:pt x="650" y="177"/>
                  </a:lnTo>
                  <a:lnTo>
                    <a:pt x="655" y="189"/>
                  </a:lnTo>
                  <a:lnTo>
                    <a:pt x="657" y="191"/>
                  </a:lnTo>
                  <a:lnTo>
                    <a:pt x="662" y="202"/>
                  </a:lnTo>
                  <a:lnTo>
                    <a:pt x="663" y="205"/>
                  </a:lnTo>
                  <a:lnTo>
                    <a:pt x="669" y="216"/>
                  </a:lnTo>
                  <a:lnTo>
                    <a:pt x="670" y="218"/>
                  </a:lnTo>
                  <a:lnTo>
                    <a:pt x="675" y="231"/>
                  </a:lnTo>
                  <a:lnTo>
                    <a:pt x="676" y="233"/>
                  </a:lnTo>
                  <a:lnTo>
                    <a:pt x="680" y="245"/>
                  </a:lnTo>
                  <a:lnTo>
                    <a:pt x="682" y="248"/>
                  </a:lnTo>
                  <a:lnTo>
                    <a:pt x="685" y="260"/>
                  </a:lnTo>
                  <a:lnTo>
                    <a:pt x="686" y="263"/>
                  </a:lnTo>
                  <a:lnTo>
                    <a:pt x="688" y="274"/>
                  </a:lnTo>
                  <a:lnTo>
                    <a:pt x="688" y="279"/>
                  </a:lnTo>
                  <a:lnTo>
                    <a:pt x="692" y="290"/>
                  </a:lnTo>
                  <a:lnTo>
                    <a:pt x="692" y="294"/>
                  </a:lnTo>
                  <a:lnTo>
                    <a:pt x="694" y="305"/>
                  </a:lnTo>
                  <a:lnTo>
                    <a:pt x="694" y="309"/>
                  </a:lnTo>
                  <a:lnTo>
                    <a:pt x="696" y="320"/>
                  </a:lnTo>
                  <a:lnTo>
                    <a:pt x="696" y="325"/>
                  </a:lnTo>
                  <a:lnTo>
                    <a:pt x="696" y="337"/>
                  </a:lnTo>
                  <a:lnTo>
                    <a:pt x="696" y="340"/>
                  </a:lnTo>
                  <a:lnTo>
                    <a:pt x="696" y="353"/>
                  </a:lnTo>
                  <a:lnTo>
                    <a:pt x="696" y="357"/>
                  </a:lnTo>
                  <a:lnTo>
                    <a:pt x="694" y="368"/>
                  </a:lnTo>
                  <a:lnTo>
                    <a:pt x="694" y="373"/>
                  </a:lnTo>
                  <a:lnTo>
                    <a:pt x="693" y="384"/>
                  </a:lnTo>
                  <a:lnTo>
                    <a:pt x="692" y="387"/>
                  </a:lnTo>
                  <a:lnTo>
                    <a:pt x="691" y="401"/>
                  </a:lnTo>
                  <a:lnTo>
                    <a:pt x="688" y="403"/>
                  </a:lnTo>
                  <a:lnTo>
                    <a:pt x="686" y="416"/>
                  </a:lnTo>
                  <a:lnTo>
                    <a:pt x="685" y="420"/>
                  </a:lnTo>
                  <a:lnTo>
                    <a:pt x="680" y="432"/>
                  </a:lnTo>
                  <a:lnTo>
                    <a:pt x="680" y="434"/>
                  </a:lnTo>
                  <a:lnTo>
                    <a:pt x="675" y="448"/>
                  </a:lnTo>
                  <a:lnTo>
                    <a:pt x="674" y="451"/>
                  </a:lnTo>
                  <a:lnTo>
                    <a:pt x="668" y="464"/>
                  </a:lnTo>
                  <a:lnTo>
                    <a:pt x="667" y="467"/>
                  </a:lnTo>
                  <a:lnTo>
                    <a:pt x="661" y="480"/>
                  </a:lnTo>
                  <a:lnTo>
                    <a:pt x="658" y="482"/>
                  </a:lnTo>
                  <a:lnTo>
                    <a:pt x="651" y="496"/>
                  </a:lnTo>
                  <a:lnTo>
                    <a:pt x="650" y="498"/>
                  </a:lnTo>
                  <a:lnTo>
                    <a:pt x="642" y="511"/>
                  </a:lnTo>
                  <a:lnTo>
                    <a:pt x="640" y="514"/>
                  </a:lnTo>
                  <a:lnTo>
                    <a:pt x="630" y="526"/>
                  </a:lnTo>
                  <a:lnTo>
                    <a:pt x="629" y="530"/>
                  </a:lnTo>
                  <a:lnTo>
                    <a:pt x="619" y="543"/>
                  </a:lnTo>
                  <a:lnTo>
                    <a:pt x="617" y="545"/>
                  </a:lnTo>
                  <a:lnTo>
                    <a:pt x="605" y="558"/>
                  </a:lnTo>
                  <a:lnTo>
                    <a:pt x="602" y="560"/>
                  </a:lnTo>
                  <a:lnTo>
                    <a:pt x="591" y="573"/>
                  </a:lnTo>
                  <a:lnTo>
                    <a:pt x="589" y="574"/>
                  </a:lnTo>
                  <a:lnTo>
                    <a:pt x="576" y="586"/>
                  </a:lnTo>
                  <a:lnTo>
                    <a:pt x="572" y="589"/>
                  </a:lnTo>
                  <a:lnTo>
                    <a:pt x="560" y="600"/>
                  </a:lnTo>
                  <a:lnTo>
                    <a:pt x="557" y="602"/>
                  </a:lnTo>
                  <a:lnTo>
                    <a:pt x="545" y="611"/>
                  </a:lnTo>
                  <a:lnTo>
                    <a:pt x="540" y="614"/>
                  </a:lnTo>
                  <a:lnTo>
                    <a:pt x="528" y="623"/>
                  </a:lnTo>
                  <a:lnTo>
                    <a:pt x="526" y="624"/>
                  </a:lnTo>
                  <a:lnTo>
                    <a:pt x="513" y="632"/>
                  </a:lnTo>
                  <a:lnTo>
                    <a:pt x="510" y="633"/>
                  </a:lnTo>
                  <a:lnTo>
                    <a:pt x="496" y="640"/>
                  </a:lnTo>
                  <a:lnTo>
                    <a:pt x="493" y="643"/>
                  </a:lnTo>
                  <a:lnTo>
                    <a:pt x="480" y="648"/>
                  </a:lnTo>
                  <a:lnTo>
                    <a:pt x="477" y="650"/>
                  </a:lnTo>
                  <a:lnTo>
                    <a:pt x="464" y="655"/>
                  </a:lnTo>
                  <a:lnTo>
                    <a:pt x="461" y="657"/>
                  </a:lnTo>
                  <a:lnTo>
                    <a:pt x="447" y="662"/>
                  </a:lnTo>
                  <a:lnTo>
                    <a:pt x="444" y="662"/>
                  </a:lnTo>
                  <a:lnTo>
                    <a:pt x="431" y="666"/>
                  </a:lnTo>
                  <a:lnTo>
                    <a:pt x="428" y="667"/>
                  </a:lnTo>
                  <a:lnTo>
                    <a:pt x="414" y="671"/>
                  </a:lnTo>
                  <a:lnTo>
                    <a:pt x="412" y="672"/>
                  </a:lnTo>
                  <a:lnTo>
                    <a:pt x="398" y="673"/>
                  </a:lnTo>
                  <a:lnTo>
                    <a:pt x="395" y="674"/>
                  </a:lnTo>
                  <a:lnTo>
                    <a:pt x="382" y="675"/>
                  </a:lnTo>
                  <a:lnTo>
                    <a:pt x="379" y="675"/>
                  </a:lnTo>
                  <a:lnTo>
                    <a:pt x="365" y="678"/>
                  </a:lnTo>
                  <a:lnTo>
                    <a:pt x="363" y="678"/>
                  </a:lnTo>
                  <a:lnTo>
                    <a:pt x="349" y="678"/>
                  </a:lnTo>
                  <a:lnTo>
                    <a:pt x="346" y="678"/>
                  </a:lnTo>
                  <a:lnTo>
                    <a:pt x="333" y="678"/>
                  </a:lnTo>
                  <a:lnTo>
                    <a:pt x="330" y="678"/>
                  </a:lnTo>
                  <a:lnTo>
                    <a:pt x="316" y="675"/>
                  </a:lnTo>
                  <a:lnTo>
                    <a:pt x="314" y="675"/>
                  </a:lnTo>
                  <a:lnTo>
                    <a:pt x="301" y="673"/>
                  </a:lnTo>
                  <a:lnTo>
                    <a:pt x="298" y="673"/>
                  </a:lnTo>
                  <a:lnTo>
                    <a:pt x="287" y="671"/>
                  </a:lnTo>
                  <a:lnTo>
                    <a:pt x="282" y="671"/>
                  </a:lnTo>
                  <a:lnTo>
                    <a:pt x="271" y="667"/>
                  </a:lnTo>
                  <a:lnTo>
                    <a:pt x="266" y="666"/>
                  </a:lnTo>
                  <a:lnTo>
                    <a:pt x="255" y="664"/>
                  </a:lnTo>
                  <a:lnTo>
                    <a:pt x="251" y="662"/>
                  </a:lnTo>
                  <a:lnTo>
                    <a:pt x="240" y="658"/>
                  </a:lnTo>
                  <a:lnTo>
                    <a:pt x="237" y="657"/>
                  </a:lnTo>
                  <a:lnTo>
                    <a:pt x="224" y="653"/>
                  </a:lnTo>
                  <a:lnTo>
                    <a:pt x="222" y="651"/>
                  </a:lnTo>
                  <a:lnTo>
                    <a:pt x="210" y="646"/>
                  </a:lnTo>
                  <a:lnTo>
                    <a:pt x="208" y="645"/>
                  </a:lnTo>
                  <a:lnTo>
                    <a:pt x="197" y="639"/>
                  </a:lnTo>
                  <a:lnTo>
                    <a:pt x="193" y="638"/>
                  </a:lnTo>
                  <a:lnTo>
                    <a:pt x="182" y="632"/>
                  </a:lnTo>
                  <a:lnTo>
                    <a:pt x="180" y="631"/>
                  </a:lnTo>
                  <a:lnTo>
                    <a:pt x="168" y="624"/>
                  </a:lnTo>
                  <a:lnTo>
                    <a:pt x="166" y="623"/>
                  </a:lnTo>
                  <a:lnTo>
                    <a:pt x="155" y="616"/>
                  </a:lnTo>
                  <a:lnTo>
                    <a:pt x="153" y="614"/>
                  </a:lnTo>
                  <a:lnTo>
                    <a:pt x="142" y="607"/>
                  </a:lnTo>
                  <a:lnTo>
                    <a:pt x="139" y="603"/>
                  </a:lnTo>
                  <a:lnTo>
                    <a:pt x="130" y="597"/>
                  </a:lnTo>
                  <a:lnTo>
                    <a:pt x="127" y="594"/>
                  </a:lnTo>
                  <a:lnTo>
                    <a:pt x="118" y="586"/>
                  </a:lnTo>
                  <a:lnTo>
                    <a:pt x="116" y="584"/>
                  </a:lnTo>
                  <a:lnTo>
                    <a:pt x="106" y="575"/>
                  </a:lnTo>
                  <a:lnTo>
                    <a:pt x="105" y="574"/>
                  </a:lnTo>
                  <a:lnTo>
                    <a:pt x="94" y="565"/>
                  </a:lnTo>
                  <a:lnTo>
                    <a:pt x="93" y="561"/>
                  </a:lnTo>
                  <a:lnTo>
                    <a:pt x="84" y="552"/>
                  </a:lnTo>
                  <a:lnTo>
                    <a:pt x="82" y="551"/>
                  </a:lnTo>
                  <a:lnTo>
                    <a:pt x="75" y="541"/>
                  </a:lnTo>
                  <a:lnTo>
                    <a:pt x="72" y="538"/>
                  </a:lnTo>
                  <a:lnTo>
                    <a:pt x="65" y="527"/>
                  </a:lnTo>
                  <a:lnTo>
                    <a:pt x="62" y="526"/>
                  </a:lnTo>
                  <a:lnTo>
                    <a:pt x="56" y="515"/>
                  </a:lnTo>
                  <a:lnTo>
                    <a:pt x="53" y="512"/>
                  </a:lnTo>
                  <a:lnTo>
                    <a:pt x="47" y="502"/>
                  </a:lnTo>
                  <a:lnTo>
                    <a:pt x="45" y="498"/>
                  </a:lnTo>
                  <a:lnTo>
                    <a:pt x="40" y="488"/>
                  </a:lnTo>
                  <a:lnTo>
                    <a:pt x="39" y="486"/>
                  </a:lnTo>
                  <a:lnTo>
                    <a:pt x="33" y="474"/>
                  </a:lnTo>
                  <a:lnTo>
                    <a:pt x="32" y="472"/>
                  </a:lnTo>
                  <a:lnTo>
                    <a:pt x="26" y="461"/>
                  </a:lnTo>
                  <a:lnTo>
                    <a:pt x="25" y="458"/>
                  </a:lnTo>
                  <a:lnTo>
                    <a:pt x="20" y="446"/>
                  </a:lnTo>
                  <a:lnTo>
                    <a:pt x="19" y="443"/>
                  </a:lnTo>
                  <a:lnTo>
                    <a:pt x="15" y="432"/>
                  </a:lnTo>
                  <a:lnTo>
                    <a:pt x="13" y="429"/>
                  </a:lnTo>
                  <a:lnTo>
                    <a:pt x="10" y="417"/>
                  </a:lnTo>
                  <a:lnTo>
                    <a:pt x="9" y="414"/>
                  </a:lnTo>
                  <a:lnTo>
                    <a:pt x="7" y="401"/>
                  </a:lnTo>
                  <a:lnTo>
                    <a:pt x="7" y="398"/>
                  </a:lnTo>
                  <a:lnTo>
                    <a:pt x="3" y="386"/>
                  </a:lnTo>
                  <a:lnTo>
                    <a:pt x="3" y="383"/>
                  </a:lnTo>
                  <a:lnTo>
                    <a:pt x="1" y="370"/>
                  </a:lnTo>
                  <a:lnTo>
                    <a:pt x="1" y="368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0" y="340"/>
                  </a:lnTo>
                  <a:lnTo>
                    <a:pt x="0" y="337"/>
                  </a:lnTo>
                  <a:lnTo>
                    <a:pt x="0" y="323"/>
                  </a:lnTo>
                  <a:lnTo>
                    <a:pt x="0" y="320"/>
                  </a:lnTo>
                  <a:lnTo>
                    <a:pt x="1" y="309"/>
                  </a:lnTo>
                  <a:lnTo>
                    <a:pt x="1" y="304"/>
                  </a:lnTo>
                  <a:lnTo>
                    <a:pt x="2" y="293"/>
                  </a:lnTo>
                  <a:lnTo>
                    <a:pt x="3" y="289"/>
                  </a:lnTo>
                  <a:lnTo>
                    <a:pt x="4" y="276"/>
                  </a:lnTo>
                  <a:lnTo>
                    <a:pt x="7" y="273"/>
                  </a:lnTo>
                  <a:lnTo>
                    <a:pt x="9" y="261"/>
                  </a:lnTo>
                  <a:lnTo>
                    <a:pt x="10" y="257"/>
                  </a:lnTo>
                  <a:lnTo>
                    <a:pt x="15" y="245"/>
                  </a:lnTo>
                  <a:lnTo>
                    <a:pt x="15" y="241"/>
                  </a:lnTo>
                  <a:lnTo>
                    <a:pt x="20" y="229"/>
                  </a:lnTo>
                  <a:lnTo>
                    <a:pt x="22" y="225"/>
                  </a:lnTo>
                  <a:lnTo>
                    <a:pt x="27" y="213"/>
                  </a:lnTo>
                  <a:lnTo>
                    <a:pt x="28" y="209"/>
                  </a:lnTo>
                  <a:lnTo>
                    <a:pt x="34" y="197"/>
                  </a:lnTo>
                  <a:lnTo>
                    <a:pt x="37" y="194"/>
                  </a:lnTo>
                  <a:lnTo>
                    <a:pt x="44" y="181"/>
                  </a:lnTo>
                  <a:lnTo>
                    <a:pt x="45" y="177"/>
                  </a:lnTo>
                  <a:lnTo>
                    <a:pt x="53" y="166"/>
                  </a:lnTo>
                  <a:lnTo>
                    <a:pt x="56" y="162"/>
                  </a:lnTo>
                  <a:lnTo>
                    <a:pt x="65" y="151"/>
                  </a:lnTo>
                  <a:lnTo>
                    <a:pt x="66" y="146"/>
                  </a:lnTo>
                  <a:lnTo>
                    <a:pt x="76" y="134"/>
                  </a:lnTo>
                  <a:lnTo>
                    <a:pt x="78" y="132"/>
                  </a:lnTo>
                  <a:lnTo>
                    <a:pt x="90" y="119"/>
                  </a:lnTo>
                  <a:lnTo>
                    <a:pt x="93" y="117"/>
                  </a:lnTo>
                  <a:lnTo>
                    <a:pt x="105" y="104"/>
                  </a:lnTo>
                  <a:lnTo>
                    <a:pt x="106" y="103"/>
                  </a:lnTo>
                </a:path>
              </a:pathLst>
            </a:custGeom>
            <a:gradFill rotWithShape="0">
              <a:gsLst>
                <a:gs pos="0">
                  <a:srgbClr val="FF33CC">
                    <a:gamma/>
                    <a:tint val="0"/>
                    <a:invGamma/>
                  </a:srgbClr>
                </a:gs>
                <a:gs pos="100000">
                  <a:srgbClr val="FF33CC"/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chemeClr val="hlink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8" name="Freeform 4"/>
            <p:cNvSpPr>
              <a:spLocks/>
            </p:cNvSpPr>
            <p:nvPr/>
          </p:nvSpPr>
          <p:spPr bwMode="auto">
            <a:xfrm>
              <a:off x="2718" y="2443"/>
              <a:ext cx="285" cy="279"/>
            </a:xfrm>
            <a:custGeom>
              <a:avLst/>
              <a:gdLst>
                <a:gd name="T0" fmla="*/ 29 w 285"/>
                <a:gd name="T1" fmla="*/ 56 h 279"/>
                <a:gd name="T2" fmla="*/ 40 w 285"/>
                <a:gd name="T3" fmla="*/ 43 h 279"/>
                <a:gd name="T4" fmla="*/ 54 w 285"/>
                <a:gd name="T5" fmla="*/ 30 h 279"/>
                <a:gd name="T6" fmla="*/ 68 w 285"/>
                <a:gd name="T7" fmla="*/ 19 h 279"/>
                <a:gd name="T8" fmla="*/ 85 w 285"/>
                <a:gd name="T9" fmla="*/ 10 h 279"/>
                <a:gd name="T10" fmla="*/ 99 w 285"/>
                <a:gd name="T11" fmla="*/ 6 h 279"/>
                <a:gd name="T12" fmla="*/ 116 w 285"/>
                <a:gd name="T13" fmla="*/ 2 h 279"/>
                <a:gd name="T14" fmla="*/ 132 w 285"/>
                <a:gd name="T15" fmla="*/ 1 h 279"/>
                <a:gd name="T16" fmla="*/ 150 w 285"/>
                <a:gd name="T17" fmla="*/ 1 h 279"/>
                <a:gd name="T18" fmla="*/ 164 w 285"/>
                <a:gd name="T19" fmla="*/ 2 h 279"/>
                <a:gd name="T20" fmla="*/ 181 w 285"/>
                <a:gd name="T21" fmla="*/ 6 h 279"/>
                <a:gd name="T22" fmla="*/ 194 w 285"/>
                <a:gd name="T23" fmla="*/ 11 h 279"/>
                <a:gd name="T24" fmla="*/ 211 w 285"/>
                <a:gd name="T25" fmla="*/ 19 h 279"/>
                <a:gd name="T26" fmla="*/ 224 w 285"/>
                <a:gd name="T27" fmla="*/ 26 h 279"/>
                <a:gd name="T28" fmla="*/ 238 w 285"/>
                <a:gd name="T29" fmla="*/ 38 h 279"/>
                <a:gd name="T30" fmla="*/ 248 w 285"/>
                <a:gd name="T31" fmla="*/ 48 h 279"/>
                <a:gd name="T32" fmla="*/ 258 w 285"/>
                <a:gd name="T33" fmla="*/ 62 h 279"/>
                <a:gd name="T34" fmla="*/ 267 w 285"/>
                <a:gd name="T35" fmla="*/ 73 h 279"/>
                <a:gd name="T36" fmla="*/ 274 w 285"/>
                <a:gd name="T37" fmla="*/ 89 h 279"/>
                <a:gd name="T38" fmla="*/ 280 w 285"/>
                <a:gd name="T39" fmla="*/ 103 h 279"/>
                <a:gd name="T40" fmla="*/ 282 w 285"/>
                <a:gd name="T41" fmla="*/ 120 h 279"/>
                <a:gd name="T42" fmla="*/ 284 w 285"/>
                <a:gd name="T43" fmla="*/ 136 h 279"/>
                <a:gd name="T44" fmla="*/ 281 w 285"/>
                <a:gd name="T45" fmla="*/ 154 h 279"/>
                <a:gd name="T46" fmla="*/ 279 w 285"/>
                <a:gd name="T47" fmla="*/ 170 h 279"/>
                <a:gd name="T48" fmla="*/ 270 w 285"/>
                <a:gd name="T49" fmla="*/ 191 h 279"/>
                <a:gd name="T50" fmla="*/ 263 w 285"/>
                <a:gd name="T51" fmla="*/ 207 h 279"/>
                <a:gd name="T52" fmla="*/ 249 w 285"/>
                <a:gd name="T53" fmla="*/ 225 h 279"/>
                <a:gd name="T54" fmla="*/ 238 w 285"/>
                <a:gd name="T55" fmla="*/ 239 h 279"/>
                <a:gd name="T56" fmla="*/ 223 w 285"/>
                <a:gd name="T57" fmla="*/ 251 h 279"/>
                <a:gd name="T58" fmla="*/ 208 w 285"/>
                <a:gd name="T59" fmla="*/ 260 h 279"/>
                <a:gd name="T60" fmla="*/ 192 w 285"/>
                <a:gd name="T61" fmla="*/ 267 h 279"/>
                <a:gd name="T62" fmla="*/ 177 w 285"/>
                <a:gd name="T63" fmla="*/ 273 h 279"/>
                <a:gd name="T64" fmla="*/ 159 w 285"/>
                <a:gd name="T65" fmla="*/ 275 h 279"/>
                <a:gd name="T66" fmla="*/ 145 w 285"/>
                <a:gd name="T67" fmla="*/ 278 h 279"/>
                <a:gd name="T68" fmla="*/ 127 w 285"/>
                <a:gd name="T69" fmla="*/ 275 h 279"/>
                <a:gd name="T70" fmla="*/ 114 w 285"/>
                <a:gd name="T71" fmla="*/ 273 h 279"/>
                <a:gd name="T72" fmla="*/ 95 w 285"/>
                <a:gd name="T73" fmla="*/ 267 h 279"/>
                <a:gd name="T74" fmla="*/ 83 w 285"/>
                <a:gd name="T75" fmla="*/ 262 h 279"/>
                <a:gd name="T76" fmla="*/ 66 w 285"/>
                <a:gd name="T77" fmla="*/ 254 h 279"/>
                <a:gd name="T78" fmla="*/ 54 w 285"/>
                <a:gd name="T79" fmla="*/ 246 h 279"/>
                <a:gd name="T80" fmla="*/ 41 w 285"/>
                <a:gd name="T81" fmla="*/ 233 h 279"/>
                <a:gd name="T82" fmla="*/ 31 w 285"/>
                <a:gd name="T83" fmla="*/ 224 h 279"/>
                <a:gd name="T84" fmla="*/ 20 w 285"/>
                <a:gd name="T85" fmla="*/ 209 h 279"/>
                <a:gd name="T86" fmla="*/ 13 w 285"/>
                <a:gd name="T87" fmla="*/ 196 h 279"/>
                <a:gd name="T88" fmla="*/ 5 w 285"/>
                <a:gd name="T89" fmla="*/ 180 h 279"/>
                <a:gd name="T90" fmla="*/ 2 w 285"/>
                <a:gd name="T91" fmla="*/ 167 h 279"/>
                <a:gd name="T92" fmla="*/ 0 w 285"/>
                <a:gd name="T93" fmla="*/ 150 h 279"/>
                <a:gd name="T94" fmla="*/ 0 w 285"/>
                <a:gd name="T95" fmla="*/ 134 h 279"/>
                <a:gd name="T96" fmla="*/ 3 w 285"/>
                <a:gd name="T97" fmla="*/ 115 h 279"/>
                <a:gd name="T98" fmla="*/ 8 w 285"/>
                <a:gd name="T99" fmla="*/ 98 h 279"/>
                <a:gd name="T100" fmla="*/ 16 w 285"/>
                <a:gd name="T101" fmla="*/ 79 h 2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85"/>
                <a:gd name="T154" fmla="*/ 0 h 279"/>
                <a:gd name="T155" fmla="*/ 285 w 285"/>
                <a:gd name="T156" fmla="*/ 279 h 2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85" h="279">
                  <a:moveTo>
                    <a:pt x="20" y="70"/>
                  </a:moveTo>
                  <a:lnTo>
                    <a:pt x="20" y="70"/>
                  </a:lnTo>
                  <a:lnTo>
                    <a:pt x="25" y="63"/>
                  </a:lnTo>
                  <a:lnTo>
                    <a:pt x="26" y="62"/>
                  </a:lnTo>
                  <a:lnTo>
                    <a:pt x="29" y="56"/>
                  </a:lnTo>
                  <a:lnTo>
                    <a:pt x="29" y="55"/>
                  </a:lnTo>
                  <a:lnTo>
                    <a:pt x="34" y="51"/>
                  </a:lnTo>
                  <a:lnTo>
                    <a:pt x="35" y="50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4" y="39"/>
                  </a:lnTo>
                  <a:lnTo>
                    <a:pt x="45" y="38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4" y="30"/>
                  </a:lnTo>
                  <a:lnTo>
                    <a:pt x="57" y="27"/>
                  </a:lnTo>
                  <a:lnTo>
                    <a:pt x="60" y="25"/>
                  </a:lnTo>
                  <a:lnTo>
                    <a:pt x="62" y="24"/>
                  </a:lnTo>
                  <a:lnTo>
                    <a:pt x="68" y="22"/>
                  </a:lnTo>
                  <a:lnTo>
                    <a:pt x="68" y="19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5"/>
                  </a:lnTo>
                  <a:lnTo>
                    <a:pt x="79" y="13"/>
                  </a:lnTo>
                  <a:lnTo>
                    <a:pt x="85" y="10"/>
                  </a:lnTo>
                  <a:lnTo>
                    <a:pt x="91" y="9"/>
                  </a:lnTo>
                  <a:lnTo>
                    <a:pt x="93" y="8"/>
                  </a:lnTo>
                  <a:lnTo>
                    <a:pt x="99" y="6"/>
                  </a:lnTo>
                  <a:lnTo>
                    <a:pt x="103" y="5"/>
                  </a:lnTo>
                  <a:lnTo>
                    <a:pt x="105" y="3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6" y="2"/>
                  </a:lnTo>
                  <a:lnTo>
                    <a:pt x="118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8" y="3"/>
                  </a:lnTo>
                  <a:lnTo>
                    <a:pt x="169" y="3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81" y="6"/>
                  </a:lnTo>
                  <a:lnTo>
                    <a:pt x="182" y="8"/>
                  </a:lnTo>
                  <a:lnTo>
                    <a:pt x="187" y="9"/>
                  </a:lnTo>
                  <a:lnTo>
                    <a:pt x="189" y="9"/>
                  </a:lnTo>
                  <a:lnTo>
                    <a:pt x="193" y="11"/>
                  </a:lnTo>
                  <a:lnTo>
                    <a:pt x="194" y="11"/>
                  </a:lnTo>
                  <a:lnTo>
                    <a:pt x="199" y="13"/>
                  </a:lnTo>
                  <a:lnTo>
                    <a:pt x="200" y="15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11" y="19"/>
                  </a:lnTo>
                  <a:lnTo>
                    <a:pt x="213" y="19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23" y="26"/>
                  </a:lnTo>
                  <a:lnTo>
                    <a:pt x="224" y="26"/>
                  </a:lnTo>
                  <a:lnTo>
                    <a:pt x="227" y="31"/>
                  </a:lnTo>
                  <a:lnTo>
                    <a:pt x="232" y="33"/>
                  </a:lnTo>
                  <a:lnTo>
                    <a:pt x="233" y="34"/>
                  </a:lnTo>
                  <a:lnTo>
                    <a:pt x="238" y="38"/>
                  </a:lnTo>
                  <a:lnTo>
                    <a:pt x="238" y="39"/>
                  </a:lnTo>
                  <a:lnTo>
                    <a:pt x="242" y="43"/>
                  </a:lnTo>
                  <a:lnTo>
                    <a:pt x="243" y="43"/>
                  </a:lnTo>
                  <a:lnTo>
                    <a:pt x="247" y="47"/>
                  </a:lnTo>
                  <a:lnTo>
                    <a:pt x="248" y="48"/>
                  </a:lnTo>
                  <a:lnTo>
                    <a:pt x="251" y="51"/>
                  </a:lnTo>
                  <a:lnTo>
                    <a:pt x="251" y="53"/>
                  </a:lnTo>
                  <a:lnTo>
                    <a:pt x="256" y="56"/>
                  </a:lnTo>
                  <a:lnTo>
                    <a:pt x="256" y="58"/>
                  </a:lnTo>
                  <a:lnTo>
                    <a:pt x="258" y="62"/>
                  </a:lnTo>
                  <a:lnTo>
                    <a:pt x="260" y="63"/>
                  </a:lnTo>
                  <a:lnTo>
                    <a:pt x="263" y="67"/>
                  </a:lnTo>
                  <a:lnTo>
                    <a:pt x="266" y="73"/>
                  </a:lnTo>
                  <a:lnTo>
                    <a:pt x="267" y="73"/>
                  </a:lnTo>
                  <a:lnTo>
                    <a:pt x="270" y="79"/>
                  </a:lnTo>
                  <a:lnTo>
                    <a:pt x="270" y="80"/>
                  </a:lnTo>
                  <a:lnTo>
                    <a:pt x="273" y="83"/>
                  </a:lnTo>
                  <a:lnTo>
                    <a:pt x="273" y="86"/>
                  </a:lnTo>
                  <a:lnTo>
                    <a:pt x="274" y="89"/>
                  </a:lnTo>
                  <a:lnTo>
                    <a:pt x="275" y="90"/>
                  </a:lnTo>
                  <a:lnTo>
                    <a:pt x="276" y="96"/>
                  </a:lnTo>
                  <a:lnTo>
                    <a:pt x="276" y="97"/>
                  </a:lnTo>
                  <a:lnTo>
                    <a:pt x="279" y="102"/>
                  </a:lnTo>
                  <a:lnTo>
                    <a:pt x="280" y="103"/>
                  </a:lnTo>
                  <a:lnTo>
                    <a:pt x="281" y="108"/>
                  </a:lnTo>
                  <a:lnTo>
                    <a:pt x="281" y="110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4" y="129"/>
                  </a:lnTo>
                  <a:lnTo>
                    <a:pt x="284" y="134"/>
                  </a:lnTo>
                  <a:lnTo>
                    <a:pt x="284" y="136"/>
                  </a:lnTo>
                  <a:lnTo>
                    <a:pt x="284" y="141"/>
                  </a:lnTo>
                  <a:lnTo>
                    <a:pt x="284" y="143"/>
                  </a:lnTo>
                  <a:lnTo>
                    <a:pt x="282" y="147"/>
                  </a:lnTo>
                  <a:lnTo>
                    <a:pt x="282" y="150"/>
                  </a:lnTo>
                  <a:lnTo>
                    <a:pt x="281" y="154"/>
                  </a:lnTo>
                  <a:lnTo>
                    <a:pt x="281" y="155"/>
                  </a:lnTo>
                  <a:lnTo>
                    <a:pt x="280" y="161"/>
                  </a:lnTo>
                  <a:lnTo>
                    <a:pt x="280" y="162"/>
                  </a:lnTo>
                  <a:lnTo>
                    <a:pt x="279" y="169"/>
                  </a:lnTo>
                  <a:lnTo>
                    <a:pt x="279" y="170"/>
                  </a:lnTo>
                  <a:lnTo>
                    <a:pt x="276" y="176"/>
                  </a:lnTo>
                  <a:lnTo>
                    <a:pt x="275" y="177"/>
                  </a:lnTo>
                  <a:lnTo>
                    <a:pt x="274" y="183"/>
                  </a:lnTo>
                  <a:lnTo>
                    <a:pt x="273" y="184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67" y="198"/>
                  </a:lnTo>
                  <a:lnTo>
                    <a:pt x="266" y="200"/>
                  </a:lnTo>
                  <a:lnTo>
                    <a:pt x="263" y="205"/>
                  </a:lnTo>
                  <a:lnTo>
                    <a:pt x="263" y="207"/>
                  </a:lnTo>
                  <a:lnTo>
                    <a:pt x="258" y="214"/>
                  </a:lnTo>
                  <a:lnTo>
                    <a:pt x="257" y="215"/>
                  </a:lnTo>
                  <a:lnTo>
                    <a:pt x="252" y="219"/>
                  </a:lnTo>
                  <a:lnTo>
                    <a:pt x="252" y="222"/>
                  </a:lnTo>
                  <a:lnTo>
                    <a:pt x="249" y="225"/>
                  </a:lnTo>
                  <a:lnTo>
                    <a:pt x="248" y="226"/>
                  </a:lnTo>
                  <a:lnTo>
                    <a:pt x="243" y="232"/>
                  </a:lnTo>
                  <a:lnTo>
                    <a:pt x="243" y="233"/>
                  </a:lnTo>
                  <a:lnTo>
                    <a:pt x="239" y="238"/>
                  </a:lnTo>
                  <a:lnTo>
                    <a:pt x="238" y="239"/>
                  </a:lnTo>
                  <a:lnTo>
                    <a:pt x="233" y="243"/>
                  </a:lnTo>
                  <a:lnTo>
                    <a:pt x="232" y="243"/>
                  </a:lnTo>
                  <a:lnTo>
                    <a:pt x="227" y="247"/>
                  </a:lnTo>
                  <a:lnTo>
                    <a:pt x="226" y="248"/>
                  </a:lnTo>
                  <a:lnTo>
                    <a:pt x="223" y="251"/>
                  </a:lnTo>
                  <a:lnTo>
                    <a:pt x="221" y="252"/>
                  </a:lnTo>
                  <a:lnTo>
                    <a:pt x="215" y="255"/>
                  </a:lnTo>
                  <a:lnTo>
                    <a:pt x="215" y="257"/>
                  </a:lnTo>
                  <a:lnTo>
                    <a:pt x="210" y="259"/>
                  </a:lnTo>
                  <a:lnTo>
                    <a:pt x="208" y="260"/>
                  </a:lnTo>
                  <a:lnTo>
                    <a:pt x="205" y="262"/>
                  </a:lnTo>
                  <a:lnTo>
                    <a:pt x="202" y="264"/>
                  </a:lnTo>
                  <a:lnTo>
                    <a:pt x="198" y="266"/>
                  </a:lnTo>
                  <a:lnTo>
                    <a:pt x="192" y="267"/>
                  </a:lnTo>
                  <a:lnTo>
                    <a:pt x="190" y="268"/>
                  </a:lnTo>
                  <a:lnTo>
                    <a:pt x="184" y="271"/>
                  </a:lnTo>
                  <a:lnTo>
                    <a:pt x="178" y="272"/>
                  </a:lnTo>
                  <a:lnTo>
                    <a:pt x="177" y="273"/>
                  </a:lnTo>
                  <a:lnTo>
                    <a:pt x="173" y="274"/>
                  </a:lnTo>
                  <a:lnTo>
                    <a:pt x="170" y="274"/>
                  </a:lnTo>
                  <a:lnTo>
                    <a:pt x="167" y="274"/>
                  </a:lnTo>
                  <a:lnTo>
                    <a:pt x="165" y="275"/>
                  </a:lnTo>
                  <a:lnTo>
                    <a:pt x="159" y="275"/>
                  </a:lnTo>
                  <a:lnTo>
                    <a:pt x="158" y="275"/>
                  </a:lnTo>
                  <a:lnTo>
                    <a:pt x="152" y="275"/>
                  </a:lnTo>
                  <a:lnTo>
                    <a:pt x="151" y="275"/>
                  </a:lnTo>
                  <a:lnTo>
                    <a:pt x="147" y="278"/>
                  </a:lnTo>
                  <a:lnTo>
                    <a:pt x="145" y="278"/>
                  </a:lnTo>
                  <a:lnTo>
                    <a:pt x="140" y="275"/>
                  </a:lnTo>
                  <a:lnTo>
                    <a:pt x="139" y="275"/>
                  </a:lnTo>
                  <a:lnTo>
                    <a:pt x="133" y="275"/>
                  </a:lnTo>
                  <a:lnTo>
                    <a:pt x="132" y="275"/>
                  </a:lnTo>
                  <a:lnTo>
                    <a:pt x="127" y="275"/>
                  </a:lnTo>
                  <a:lnTo>
                    <a:pt x="126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08" y="272"/>
                  </a:lnTo>
                  <a:lnTo>
                    <a:pt x="107" y="272"/>
                  </a:lnTo>
                  <a:lnTo>
                    <a:pt x="102" y="271"/>
                  </a:lnTo>
                  <a:lnTo>
                    <a:pt x="101" y="268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0" y="265"/>
                  </a:lnTo>
                  <a:lnTo>
                    <a:pt x="88" y="265"/>
                  </a:lnTo>
                  <a:lnTo>
                    <a:pt x="84" y="264"/>
                  </a:lnTo>
                  <a:lnTo>
                    <a:pt x="83" y="262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1" y="257"/>
                  </a:lnTo>
                  <a:lnTo>
                    <a:pt x="70" y="257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0" y="250"/>
                  </a:lnTo>
                  <a:lnTo>
                    <a:pt x="59" y="250"/>
                  </a:lnTo>
                  <a:lnTo>
                    <a:pt x="54" y="246"/>
                  </a:lnTo>
                  <a:lnTo>
                    <a:pt x="51" y="243"/>
                  </a:lnTo>
                  <a:lnTo>
                    <a:pt x="50" y="241"/>
                  </a:lnTo>
                  <a:lnTo>
                    <a:pt x="45" y="239"/>
                  </a:lnTo>
                  <a:lnTo>
                    <a:pt x="45" y="238"/>
                  </a:lnTo>
                  <a:lnTo>
                    <a:pt x="41" y="233"/>
                  </a:lnTo>
                  <a:lnTo>
                    <a:pt x="40" y="233"/>
                  </a:lnTo>
                  <a:lnTo>
                    <a:pt x="36" y="230"/>
                  </a:lnTo>
                  <a:lnTo>
                    <a:pt x="35" y="227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5" y="215"/>
                  </a:lnTo>
                  <a:lnTo>
                    <a:pt x="22" y="214"/>
                  </a:lnTo>
                  <a:lnTo>
                    <a:pt x="20" y="209"/>
                  </a:lnTo>
                  <a:lnTo>
                    <a:pt x="17" y="203"/>
                  </a:lnTo>
                  <a:lnTo>
                    <a:pt x="16" y="203"/>
                  </a:lnTo>
                  <a:lnTo>
                    <a:pt x="13" y="198"/>
                  </a:lnTo>
                  <a:lnTo>
                    <a:pt x="13" y="196"/>
                  </a:lnTo>
                  <a:lnTo>
                    <a:pt x="10" y="193"/>
                  </a:lnTo>
                  <a:lnTo>
                    <a:pt x="10" y="191"/>
                  </a:lnTo>
                  <a:lnTo>
                    <a:pt x="9" y="187"/>
                  </a:lnTo>
                  <a:lnTo>
                    <a:pt x="8" y="186"/>
                  </a:lnTo>
                  <a:lnTo>
                    <a:pt x="5" y="180"/>
                  </a:lnTo>
                  <a:lnTo>
                    <a:pt x="5" y="179"/>
                  </a:lnTo>
                  <a:lnTo>
                    <a:pt x="4" y="175"/>
                  </a:lnTo>
                  <a:lnTo>
                    <a:pt x="3" y="174"/>
                  </a:lnTo>
                  <a:lnTo>
                    <a:pt x="2" y="168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1" y="161"/>
                  </a:lnTo>
                  <a:lnTo>
                    <a:pt x="1" y="155"/>
                  </a:lnTo>
                  <a:lnTo>
                    <a:pt x="1" y="154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1" y="127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3" y="115"/>
                  </a:lnTo>
                  <a:lnTo>
                    <a:pt x="3" y="113"/>
                  </a:lnTo>
                  <a:lnTo>
                    <a:pt x="4" y="107"/>
                  </a:lnTo>
                  <a:lnTo>
                    <a:pt x="4" y="105"/>
                  </a:lnTo>
                  <a:lnTo>
                    <a:pt x="5" y="100"/>
                  </a:lnTo>
                  <a:lnTo>
                    <a:pt x="8" y="98"/>
                  </a:lnTo>
                  <a:lnTo>
                    <a:pt x="9" y="94"/>
                  </a:lnTo>
                  <a:lnTo>
                    <a:pt x="10" y="91"/>
                  </a:lnTo>
                  <a:lnTo>
                    <a:pt x="13" y="86"/>
                  </a:lnTo>
                  <a:lnTo>
                    <a:pt x="13" y="83"/>
                  </a:lnTo>
                  <a:lnTo>
                    <a:pt x="16" y="79"/>
                  </a:lnTo>
                  <a:lnTo>
                    <a:pt x="17" y="77"/>
                  </a:lnTo>
                  <a:lnTo>
                    <a:pt x="20" y="72"/>
                  </a:lnTo>
                  <a:lnTo>
                    <a:pt x="20" y="7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auto">
            <a:xfrm>
              <a:off x="2718" y="2443"/>
              <a:ext cx="285" cy="279"/>
            </a:xfrm>
            <a:custGeom>
              <a:avLst/>
              <a:gdLst/>
              <a:ahLst/>
              <a:cxnLst>
                <a:cxn ang="0">
                  <a:pos x="26" y="62"/>
                </a:cxn>
                <a:cxn ang="0">
                  <a:pos x="35" y="50"/>
                </a:cxn>
                <a:cxn ang="0">
                  <a:pos x="45" y="38"/>
                </a:cxn>
                <a:cxn ang="0">
                  <a:pos x="57" y="27"/>
                </a:cxn>
                <a:cxn ang="0">
                  <a:pos x="68" y="19"/>
                </a:cxn>
                <a:cxn ang="0">
                  <a:pos x="79" y="13"/>
                </a:cxn>
                <a:cxn ang="0">
                  <a:pos x="99" y="6"/>
                </a:cxn>
                <a:cxn ang="0">
                  <a:pos x="112" y="2"/>
                </a:cxn>
                <a:cxn ang="0">
                  <a:pos x="125" y="1"/>
                </a:cxn>
                <a:cxn ang="0">
                  <a:pos x="137" y="0"/>
                </a:cxn>
                <a:cxn ang="0">
                  <a:pos x="151" y="1"/>
                </a:cxn>
                <a:cxn ang="0">
                  <a:pos x="164" y="2"/>
                </a:cxn>
                <a:cxn ang="0">
                  <a:pos x="176" y="5"/>
                </a:cxn>
                <a:cxn ang="0">
                  <a:pos x="189" y="9"/>
                </a:cxn>
                <a:cxn ang="0">
                  <a:pos x="200" y="15"/>
                </a:cxn>
                <a:cxn ang="0">
                  <a:pos x="213" y="19"/>
                </a:cxn>
                <a:cxn ang="0">
                  <a:pos x="224" y="26"/>
                </a:cxn>
                <a:cxn ang="0">
                  <a:pos x="238" y="38"/>
                </a:cxn>
                <a:cxn ang="0">
                  <a:pos x="247" y="47"/>
                </a:cxn>
                <a:cxn ang="0">
                  <a:pos x="256" y="56"/>
                </a:cxn>
                <a:cxn ang="0">
                  <a:pos x="263" y="67"/>
                </a:cxn>
                <a:cxn ang="0">
                  <a:pos x="270" y="80"/>
                </a:cxn>
                <a:cxn ang="0">
                  <a:pos x="275" y="90"/>
                </a:cxn>
                <a:cxn ang="0">
                  <a:pos x="280" y="103"/>
                </a:cxn>
                <a:cxn ang="0">
                  <a:pos x="282" y="115"/>
                </a:cxn>
                <a:cxn ang="0">
                  <a:pos x="284" y="129"/>
                </a:cxn>
                <a:cxn ang="0">
                  <a:pos x="284" y="143"/>
                </a:cxn>
                <a:cxn ang="0">
                  <a:pos x="281" y="155"/>
                </a:cxn>
                <a:cxn ang="0">
                  <a:pos x="279" y="170"/>
                </a:cxn>
                <a:cxn ang="0">
                  <a:pos x="273" y="184"/>
                </a:cxn>
                <a:cxn ang="0">
                  <a:pos x="266" y="200"/>
                </a:cxn>
                <a:cxn ang="0">
                  <a:pos x="257" y="215"/>
                </a:cxn>
                <a:cxn ang="0">
                  <a:pos x="248" y="226"/>
                </a:cxn>
                <a:cxn ang="0">
                  <a:pos x="238" y="239"/>
                </a:cxn>
                <a:cxn ang="0">
                  <a:pos x="226" y="248"/>
                </a:cxn>
                <a:cxn ang="0">
                  <a:pos x="215" y="257"/>
                </a:cxn>
                <a:cxn ang="0">
                  <a:pos x="202" y="264"/>
                </a:cxn>
                <a:cxn ang="0">
                  <a:pos x="184" y="271"/>
                </a:cxn>
                <a:cxn ang="0">
                  <a:pos x="170" y="274"/>
                </a:cxn>
                <a:cxn ang="0">
                  <a:pos x="158" y="275"/>
                </a:cxn>
                <a:cxn ang="0">
                  <a:pos x="145" y="278"/>
                </a:cxn>
                <a:cxn ang="0">
                  <a:pos x="132" y="275"/>
                </a:cxn>
                <a:cxn ang="0">
                  <a:pos x="119" y="274"/>
                </a:cxn>
                <a:cxn ang="0">
                  <a:pos x="107" y="272"/>
                </a:cxn>
                <a:cxn ang="0">
                  <a:pos x="94" y="267"/>
                </a:cxn>
                <a:cxn ang="0">
                  <a:pos x="83" y="262"/>
                </a:cxn>
                <a:cxn ang="0">
                  <a:pos x="70" y="257"/>
                </a:cxn>
                <a:cxn ang="0">
                  <a:pos x="59" y="250"/>
                </a:cxn>
                <a:cxn ang="0">
                  <a:pos x="45" y="239"/>
                </a:cxn>
                <a:cxn ang="0">
                  <a:pos x="36" y="230"/>
                </a:cxn>
                <a:cxn ang="0">
                  <a:pos x="27" y="219"/>
                </a:cxn>
                <a:cxn ang="0">
                  <a:pos x="20" y="209"/>
                </a:cxn>
                <a:cxn ang="0">
                  <a:pos x="13" y="196"/>
                </a:cxn>
                <a:cxn ang="0">
                  <a:pos x="8" y="186"/>
                </a:cxn>
                <a:cxn ang="0">
                  <a:pos x="3" y="174"/>
                </a:cxn>
                <a:cxn ang="0">
                  <a:pos x="1" y="161"/>
                </a:cxn>
                <a:cxn ang="0">
                  <a:pos x="0" y="147"/>
                </a:cxn>
                <a:cxn ang="0">
                  <a:pos x="0" y="134"/>
                </a:cxn>
                <a:cxn ang="0">
                  <a:pos x="2" y="120"/>
                </a:cxn>
                <a:cxn ang="0">
                  <a:pos x="4" y="105"/>
                </a:cxn>
                <a:cxn ang="0">
                  <a:pos x="10" y="91"/>
                </a:cxn>
                <a:cxn ang="0">
                  <a:pos x="17" y="77"/>
                </a:cxn>
              </a:cxnLst>
              <a:rect l="0" t="0" r="r" b="b"/>
              <a:pathLst>
                <a:path w="285" h="279">
                  <a:moveTo>
                    <a:pt x="20" y="70"/>
                  </a:moveTo>
                  <a:lnTo>
                    <a:pt x="20" y="70"/>
                  </a:lnTo>
                  <a:lnTo>
                    <a:pt x="25" y="63"/>
                  </a:lnTo>
                  <a:lnTo>
                    <a:pt x="26" y="62"/>
                  </a:lnTo>
                  <a:lnTo>
                    <a:pt x="29" y="56"/>
                  </a:lnTo>
                  <a:lnTo>
                    <a:pt x="29" y="55"/>
                  </a:lnTo>
                  <a:lnTo>
                    <a:pt x="34" y="51"/>
                  </a:lnTo>
                  <a:lnTo>
                    <a:pt x="35" y="50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4" y="39"/>
                  </a:lnTo>
                  <a:lnTo>
                    <a:pt x="45" y="38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4" y="30"/>
                  </a:lnTo>
                  <a:lnTo>
                    <a:pt x="57" y="27"/>
                  </a:lnTo>
                  <a:lnTo>
                    <a:pt x="60" y="25"/>
                  </a:lnTo>
                  <a:lnTo>
                    <a:pt x="62" y="24"/>
                  </a:lnTo>
                  <a:lnTo>
                    <a:pt x="68" y="22"/>
                  </a:lnTo>
                  <a:lnTo>
                    <a:pt x="68" y="19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5"/>
                  </a:lnTo>
                  <a:lnTo>
                    <a:pt x="79" y="13"/>
                  </a:lnTo>
                  <a:lnTo>
                    <a:pt x="85" y="10"/>
                  </a:lnTo>
                  <a:lnTo>
                    <a:pt x="91" y="9"/>
                  </a:lnTo>
                  <a:lnTo>
                    <a:pt x="93" y="8"/>
                  </a:lnTo>
                  <a:lnTo>
                    <a:pt x="99" y="6"/>
                  </a:lnTo>
                  <a:lnTo>
                    <a:pt x="103" y="5"/>
                  </a:lnTo>
                  <a:lnTo>
                    <a:pt x="105" y="3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6" y="2"/>
                  </a:lnTo>
                  <a:lnTo>
                    <a:pt x="118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8" y="3"/>
                  </a:lnTo>
                  <a:lnTo>
                    <a:pt x="169" y="3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81" y="6"/>
                  </a:lnTo>
                  <a:lnTo>
                    <a:pt x="182" y="8"/>
                  </a:lnTo>
                  <a:lnTo>
                    <a:pt x="187" y="9"/>
                  </a:lnTo>
                  <a:lnTo>
                    <a:pt x="189" y="9"/>
                  </a:lnTo>
                  <a:lnTo>
                    <a:pt x="193" y="11"/>
                  </a:lnTo>
                  <a:lnTo>
                    <a:pt x="194" y="11"/>
                  </a:lnTo>
                  <a:lnTo>
                    <a:pt x="199" y="13"/>
                  </a:lnTo>
                  <a:lnTo>
                    <a:pt x="200" y="15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11" y="19"/>
                  </a:lnTo>
                  <a:lnTo>
                    <a:pt x="213" y="19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23" y="26"/>
                  </a:lnTo>
                  <a:lnTo>
                    <a:pt x="224" y="26"/>
                  </a:lnTo>
                  <a:lnTo>
                    <a:pt x="227" y="31"/>
                  </a:lnTo>
                  <a:lnTo>
                    <a:pt x="232" y="33"/>
                  </a:lnTo>
                  <a:lnTo>
                    <a:pt x="233" y="34"/>
                  </a:lnTo>
                  <a:lnTo>
                    <a:pt x="238" y="38"/>
                  </a:lnTo>
                  <a:lnTo>
                    <a:pt x="238" y="39"/>
                  </a:lnTo>
                  <a:lnTo>
                    <a:pt x="242" y="43"/>
                  </a:lnTo>
                  <a:lnTo>
                    <a:pt x="243" y="43"/>
                  </a:lnTo>
                  <a:lnTo>
                    <a:pt x="247" y="47"/>
                  </a:lnTo>
                  <a:lnTo>
                    <a:pt x="248" y="48"/>
                  </a:lnTo>
                  <a:lnTo>
                    <a:pt x="251" y="51"/>
                  </a:lnTo>
                  <a:lnTo>
                    <a:pt x="251" y="53"/>
                  </a:lnTo>
                  <a:lnTo>
                    <a:pt x="256" y="56"/>
                  </a:lnTo>
                  <a:lnTo>
                    <a:pt x="256" y="58"/>
                  </a:lnTo>
                  <a:lnTo>
                    <a:pt x="258" y="62"/>
                  </a:lnTo>
                  <a:lnTo>
                    <a:pt x="260" y="63"/>
                  </a:lnTo>
                  <a:lnTo>
                    <a:pt x="263" y="67"/>
                  </a:lnTo>
                  <a:lnTo>
                    <a:pt x="266" y="73"/>
                  </a:lnTo>
                  <a:lnTo>
                    <a:pt x="267" y="73"/>
                  </a:lnTo>
                  <a:lnTo>
                    <a:pt x="270" y="79"/>
                  </a:lnTo>
                  <a:lnTo>
                    <a:pt x="270" y="80"/>
                  </a:lnTo>
                  <a:lnTo>
                    <a:pt x="273" y="83"/>
                  </a:lnTo>
                  <a:lnTo>
                    <a:pt x="273" y="86"/>
                  </a:lnTo>
                  <a:lnTo>
                    <a:pt x="274" y="89"/>
                  </a:lnTo>
                  <a:lnTo>
                    <a:pt x="275" y="90"/>
                  </a:lnTo>
                  <a:lnTo>
                    <a:pt x="276" y="96"/>
                  </a:lnTo>
                  <a:lnTo>
                    <a:pt x="276" y="97"/>
                  </a:lnTo>
                  <a:lnTo>
                    <a:pt x="279" y="102"/>
                  </a:lnTo>
                  <a:lnTo>
                    <a:pt x="280" y="103"/>
                  </a:lnTo>
                  <a:lnTo>
                    <a:pt x="281" y="108"/>
                  </a:lnTo>
                  <a:lnTo>
                    <a:pt x="281" y="110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4" y="129"/>
                  </a:lnTo>
                  <a:lnTo>
                    <a:pt x="284" y="134"/>
                  </a:lnTo>
                  <a:lnTo>
                    <a:pt x="284" y="136"/>
                  </a:lnTo>
                  <a:lnTo>
                    <a:pt x="284" y="141"/>
                  </a:lnTo>
                  <a:lnTo>
                    <a:pt x="284" y="143"/>
                  </a:lnTo>
                  <a:lnTo>
                    <a:pt x="282" y="147"/>
                  </a:lnTo>
                  <a:lnTo>
                    <a:pt x="282" y="150"/>
                  </a:lnTo>
                  <a:lnTo>
                    <a:pt x="281" y="154"/>
                  </a:lnTo>
                  <a:lnTo>
                    <a:pt x="281" y="155"/>
                  </a:lnTo>
                  <a:lnTo>
                    <a:pt x="280" y="161"/>
                  </a:lnTo>
                  <a:lnTo>
                    <a:pt x="280" y="162"/>
                  </a:lnTo>
                  <a:lnTo>
                    <a:pt x="279" y="169"/>
                  </a:lnTo>
                  <a:lnTo>
                    <a:pt x="279" y="170"/>
                  </a:lnTo>
                  <a:lnTo>
                    <a:pt x="276" y="176"/>
                  </a:lnTo>
                  <a:lnTo>
                    <a:pt x="275" y="177"/>
                  </a:lnTo>
                  <a:lnTo>
                    <a:pt x="274" y="183"/>
                  </a:lnTo>
                  <a:lnTo>
                    <a:pt x="273" y="184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67" y="198"/>
                  </a:lnTo>
                  <a:lnTo>
                    <a:pt x="266" y="200"/>
                  </a:lnTo>
                  <a:lnTo>
                    <a:pt x="263" y="205"/>
                  </a:lnTo>
                  <a:lnTo>
                    <a:pt x="263" y="207"/>
                  </a:lnTo>
                  <a:lnTo>
                    <a:pt x="258" y="214"/>
                  </a:lnTo>
                  <a:lnTo>
                    <a:pt x="257" y="215"/>
                  </a:lnTo>
                  <a:lnTo>
                    <a:pt x="252" y="219"/>
                  </a:lnTo>
                  <a:lnTo>
                    <a:pt x="252" y="222"/>
                  </a:lnTo>
                  <a:lnTo>
                    <a:pt x="249" y="225"/>
                  </a:lnTo>
                  <a:lnTo>
                    <a:pt x="248" y="226"/>
                  </a:lnTo>
                  <a:lnTo>
                    <a:pt x="243" y="232"/>
                  </a:lnTo>
                  <a:lnTo>
                    <a:pt x="243" y="233"/>
                  </a:lnTo>
                  <a:lnTo>
                    <a:pt x="239" y="238"/>
                  </a:lnTo>
                  <a:lnTo>
                    <a:pt x="238" y="239"/>
                  </a:lnTo>
                  <a:lnTo>
                    <a:pt x="233" y="243"/>
                  </a:lnTo>
                  <a:lnTo>
                    <a:pt x="232" y="243"/>
                  </a:lnTo>
                  <a:lnTo>
                    <a:pt x="227" y="247"/>
                  </a:lnTo>
                  <a:lnTo>
                    <a:pt x="226" y="248"/>
                  </a:lnTo>
                  <a:lnTo>
                    <a:pt x="223" y="251"/>
                  </a:lnTo>
                  <a:lnTo>
                    <a:pt x="221" y="252"/>
                  </a:lnTo>
                  <a:lnTo>
                    <a:pt x="215" y="255"/>
                  </a:lnTo>
                  <a:lnTo>
                    <a:pt x="215" y="257"/>
                  </a:lnTo>
                  <a:lnTo>
                    <a:pt x="210" y="259"/>
                  </a:lnTo>
                  <a:lnTo>
                    <a:pt x="208" y="260"/>
                  </a:lnTo>
                  <a:lnTo>
                    <a:pt x="205" y="262"/>
                  </a:lnTo>
                  <a:lnTo>
                    <a:pt x="202" y="264"/>
                  </a:lnTo>
                  <a:lnTo>
                    <a:pt x="198" y="266"/>
                  </a:lnTo>
                  <a:lnTo>
                    <a:pt x="192" y="267"/>
                  </a:lnTo>
                  <a:lnTo>
                    <a:pt x="190" y="268"/>
                  </a:lnTo>
                  <a:lnTo>
                    <a:pt x="184" y="271"/>
                  </a:lnTo>
                  <a:lnTo>
                    <a:pt x="178" y="272"/>
                  </a:lnTo>
                  <a:lnTo>
                    <a:pt x="177" y="273"/>
                  </a:lnTo>
                  <a:lnTo>
                    <a:pt x="173" y="274"/>
                  </a:lnTo>
                  <a:lnTo>
                    <a:pt x="170" y="274"/>
                  </a:lnTo>
                  <a:lnTo>
                    <a:pt x="167" y="274"/>
                  </a:lnTo>
                  <a:lnTo>
                    <a:pt x="165" y="275"/>
                  </a:lnTo>
                  <a:lnTo>
                    <a:pt x="159" y="275"/>
                  </a:lnTo>
                  <a:lnTo>
                    <a:pt x="158" y="275"/>
                  </a:lnTo>
                  <a:lnTo>
                    <a:pt x="152" y="275"/>
                  </a:lnTo>
                  <a:lnTo>
                    <a:pt x="151" y="275"/>
                  </a:lnTo>
                  <a:lnTo>
                    <a:pt x="147" y="278"/>
                  </a:lnTo>
                  <a:lnTo>
                    <a:pt x="145" y="278"/>
                  </a:lnTo>
                  <a:lnTo>
                    <a:pt x="140" y="275"/>
                  </a:lnTo>
                  <a:lnTo>
                    <a:pt x="139" y="275"/>
                  </a:lnTo>
                  <a:lnTo>
                    <a:pt x="133" y="275"/>
                  </a:lnTo>
                  <a:lnTo>
                    <a:pt x="132" y="275"/>
                  </a:lnTo>
                  <a:lnTo>
                    <a:pt x="127" y="275"/>
                  </a:lnTo>
                  <a:lnTo>
                    <a:pt x="126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08" y="272"/>
                  </a:lnTo>
                  <a:lnTo>
                    <a:pt x="107" y="272"/>
                  </a:lnTo>
                  <a:lnTo>
                    <a:pt x="102" y="271"/>
                  </a:lnTo>
                  <a:lnTo>
                    <a:pt x="101" y="268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0" y="265"/>
                  </a:lnTo>
                  <a:lnTo>
                    <a:pt x="88" y="265"/>
                  </a:lnTo>
                  <a:lnTo>
                    <a:pt x="84" y="264"/>
                  </a:lnTo>
                  <a:lnTo>
                    <a:pt x="83" y="262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1" y="257"/>
                  </a:lnTo>
                  <a:lnTo>
                    <a:pt x="70" y="257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0" y="250"/>
                  </a:lnTo>
                  <a:lnTo>
                    <a:pt x="59" y="250"/>
                  </a:lnTo>
                  <a:lnTo>
                    <a:pt x="54" y="246"/>
                  </a:lnTo>
                  <a:lnTo>
                    <a:pt x="51" y="243"/>
                  </a:lnTo>
                  <a:lnTo>
                    <a:pt x="50" y="241"/>
                  </a:lnTo>
                  <a:lnTo>
                    <a:pt x="45" y="239"/>
                  </a:lnTo>
                  <a:lnTo>
                    <a:pt x="45" y="238"/>
                  </a:lnTo>
                  <a:lnTo>
                    <a:pt x="41" y="233"/>
                  </a:lnTo>
                  <a:lnTo>
                    <a:pt x="40" y="233"/>
                  </a:lnTo>
                  <a:lnTo>
                    <a:pt x="36" y="230"/>
                  </a:lnTo>
                  <a:lnTo>
                    <a:pt x="35" y="227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5" y="215"/>
                  </a:lnTo>
                  <a:lnTo>
                    <a:pt x="22" y="214"/>
                  </a:lnTo>
                  <a:lnTo>
                    <a:pt x="20" y="209"/>
                  </a:lnTo>
                  <a:lnTo>
                    <a:pt x="17" y="203"/>
                  </a:lnTo>
                  <a:lnTo>
                    <a:pt x="16" y="203"/>
                  </a:lnTo>
                  <a:lnTo>
                    <a:pt x="13" y="198"/>
                  </a:lnTo>
                  <a:lnTo>
                    <a:pt x="13" y="196"/>
                  </a:lnTo>
                  <a:lnTo>
                    <a:pt x="10" y="193"/>
                  </a:lnTo>
                  <a:lnTo>
                    <a:pt x="10" y="191"/>
                  </a:lnTo>
                  <a:lnTo>
                    <a:pt x="9" y="187"/>
                  </a:lnTo>
                  <a:lnTo>
                    <a:pt x="8" y="186"/>
                  </a:lnTo>
                  <a:lnTo>
                    <a:pt x="5" y="180"/>
                  </a:lnTo>
                  <a:lnTo>
                    <a:pt x="5" y="179"/>
                  </a:lnTo>
                  <a:lnTo>
                    <a:pt x="4" y="175"/>
                  </a:lnTo>
                  <a:lnTo>
                    <a:pt x="3" y="174"/>
                  </a:lnTo>
                  <a:lnTo>
                    <a:pt x="2" y="168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1" y="161"/>
                  </a:lnTo>
                  <a:lnTo>
                    <a:pt x="1" y="155"/>
                  </a:lnTo>
                  <a:lnTo>
                    <a:pt x="1" y="154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1" y="127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3" y="115"/>
                  </a:lnTo>
                  <a:lnTo>
                    <a:pt x="3" y="113"/>
                  </a:lnTo>
                  <a:lnTo>
                    <a:pt x="4" y="107"/>
                  </a:lnTo>
                  <a:lnTo>
                    <a:pt x="4" y="105"/>
                  </a:lnTo>
                  <a:lnTo>
                    <a:pt x="5" y="100"/>
                  </a:lnTo>
                  <a:lnTo>
                    <a:pt x="8" y="98"/>
                  </a:lnTo>
                  <a:lnTo>
                    <a:pt x="9" y="94"/>
                  </a:lnTo>
                  <a:lnTo>
                    <a:pt x="10" y="91"/>
                  </a:lnTo>
                  <a:lnTo>
                    <a:pt x="13" y="86"/>
                  </a:lnTo>
                  <a:lnTo>
                    <a:pt x="13" y="83"/>
                  </a:lnTo>
                  <a:lnTo>
                    <a:pt x="16" y="79"/>
                  </a:lnTo>
                  <a:lnTo>
                    <a:pt x="17" y="77"/>
                  </a:lnTo>
                  <a:lnTo>
                    <a:pt x="20" y="72"/>
                  </a:lnTo>
                  <a:lnTo>
                    <a:pt x="20" y="70"/>
                  </a:ln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CC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399" y="2475"/>
              <a:ext cx="194" cy="187"/>
            </a:xfrm>
            <a:custGeom>
              <a:avLst/>
              <a:gdLst/>
              <a:ahLst/>
              <a:cxnLst>
                <a:cxn ang="0">
                  <a:pos x="38" y="21"/>
                </a:cxn>
                <a:cxn ang="0">
                  <a:pos x="47" y="15"/>
                </a:cxn>
                <a:cxn ang="0">
                  <a:pos x="59" y="8"/>
                </a:cxn>
                <a:cxn ang="0">
                  <a:pos x="70" y="3"/>
                </a:cxn>
                <a:cxn ang="0">
                  <a:pos x="82" y="1"/>
                </a:cxn>
                <a:cxn ang="0">
                  <a:pos x="92" y="1"/>
                </a:cxn>
                <a:cxn ang="0">
                  <a:pos x="105" y="1"/>
                </a:cxn>
                <a:cxn ang="0">
                  <a:pos x="115" y="2"/>
                </a:cxn>
                <a:cxn ang="0">
                  <a:pos x="125" y="4"/>
                </a:cxn>
                <a:cxn ang="0">
                  <a:pos x="136" y="9"/>
                </a:cxn>
                <a:cxn ang="0">
                  <a:pos x="146" y="15"/>
                </a:cxn>
                <a:cxn ang="0">
                  <a:pos x="154" y="19"/>
                </a:cxn>
                <a:cxn ang="0">
                  <a:pos x="163" y="27"/>
                </a:cxn>
                <a:cxn ang="0">
                  <a:pos x="170" y="34"/>
                </a:cxn>
                <a:cxn ang="0">
                  <a:pos x="176" y="43"/>
                </a:cxn>
                <a:cxn ang="0">
                  <a:pos x="182" y="51"/>
                </a:cxn>
                <a:cxn ang="0">
                  <a:pos x="187" y="63"/>
                </a:cxn>
                <a:cxn ang="0">
                  <a:pos x="190" y="72"/>
                </a:cxn>
                <a:cxn ang="0">
                  <a:pos x="191" y="83"/>
                </a:cxn>
                <a:cxn ang="0">
                  <a:pos x="193" y="93"/>
                </a:cxn>
                <a:cxn ang="0">
                  <a:pos x="191" y="105"/>
                </a:cxn>
                <a:cxn ang="0">
                  <a:pos x="189" y="114"/>
                </a:cxn>
                <a:cxn ang="0">
                  <a:pos x="184" y="127"/>
                </a:cxn>
                <a:cxn ang="0">
                  <a:pos x="179" y="136"/>
                </a:cxn>
                <a:cxn ang="0">
                  <a:pos x="171" y="147"/>
                </a:cxn>
                <a:cxn ang="0">
                  <a:pos x="164" y="158"/>
                </a:cxn>
                <a:cxn ang="0">
                  <a:pos x="151" y="167"/>
                </a:cxn>
                <a:cxn ang="0">
                  <a:pos x="141" y="174"/>
                </a:cxn>
                <a:cxn ang="0">
                  <a:pos x="129" y="179"/>
                </a:cxn>
                <a:cxn ang="0">
                  <a:pos x="118" y="183"/>
                </a:cxn>
                <a:cxn ang="0">
                  <a:pos x="106" y="184"/>
                </a:cxn>
                <a:cxn ang="0">
                  <a:pos x="97" y="186"/>
                </a:cxn>
                <a:cxn ang="0">
                  <a:pos x="83" y="184"/>
                </a:cxn>
                <a:cxn ang="0">
                  <a:pos x="74" y="182"/>
                </a:cxn>
                <a:cxn ang="0">
                  <a:pos x="63" y="179"/>
                </a:cxn>
                <a:cxn ang="0">
                  <a:pos x="55" y="175"/>
                </a:cxn>
                <a:cxn ang="0">
                  <a:pos x="43" y="168"/>
                </a:cxn>
                <a:cxn ang="0">
                  <a:pos x="35" y="162"/>
                </a:cxn>
                <a:cxn ang="0">
                  <a:pos x="26" y="154"/>
                </a:cxn>
                <a:cxn ang="0">
                  <a:pos x="21" y="146"/>
                </a:cxn>
                <a:cxn ang="0">
                  <a:pos x="14" y="137"/>
                </a:cxn>
                <a:cxn ang="0">
                  <a:pos x="9" y="129"/>
                </a:cxn>
                <a:cxn ang="0">
                  <a:pos x="4" y="118"/>
                </a:cxn>
                <a:cxn ang="0">
                  <a:pos x="2" y="109"/>
                </a:cxn>
                <a:cxn ang="0">
                  <a:pos x="1" y="97"/>
                </a:cxn>
                <a:cxn ang="0">
                  <a:pos x="1" y="87"/>
                </a:cxn>
                <a:cxn ang="0">
                  <a:pos x="2" y="75"/>
                </a:cxn>
                <a:cxn ang="0">
                  <a:pos x="5" y="65"/>
                </a:cxn>
                <a:cxn ang="0">
                  <a:pos x="9" y="54"/>
                </a:cxn>
                <a:cxn ang="0">
                  <a:pos x="16" y="43"/>
                </a:cxn>
                <a:cxn ang="0">
                  <a:pos x="25" y="33"/>
                </a:cxn>
              </a:cxnLst>
              <a:rect l="0" t="0" r="r" b="b"/>
              <a:pathLst>
                <a:path w="194" h="187">
                  <a:moveTo>
                    <a:pt x="29" y="27"/>
                  </a:moveTo>
                  <a:lnTo>
                    <a:pt x="29" y="27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8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6"/>
                  </a:lnTo>
                  <a:lnTo>
                    <a:pt x="130" y="6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9" y="25"/>
                  </a:lnTo>
                  <a:lnTo>
                    <a:pt x="161" y="25"/>
                  </a:lnTo>
                  <a:lnTo>
                    <a:pt x="163" y="27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4"/>
                  </a:lnTo>
                  <a:lnTo>
                    <a:pt x="170" y="34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1"/>
                  </a:lnTo>
                  <a:lnTo>
                    <a:pt x="175" y="41"/>
                  </a:lnTo>
                  <a:lnTo>
                    <a:pt x="176" y="43"/>
                  </a:lnTo>
                  <a:lnTo>
                    <a:pt x="178" y="46"/>
                  </a:lnTo>
                  <a:lnTo>
                    <a:pt x="179" y="48"/>
                  </a:lnTo>
                  <a:lnTo>
                    <a:pt x="179" y="48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4" y="58"/>
                  </a:lnTo>
                  <a:lnTo>
                    <a:pt x="187" y="60"/>
                  </a:lnTo>
                  <a:lnTo>
                    <a:pt x="187" y="63"/>
                  </a:lnTo>
                  <a:lnTo>
                    <a:pt x="188" y="64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1"/>
                  </a:lnTo>
                  <a:lnTo>
                    <a:pt x="190" y="72"/>
                  </a:lnTo>
                  <a:lnTo>
                    <a:pt x="190" y="75"/>
                  </a:lnTo>
                  <a:lnTo>
                    <a:pt x="190" y="76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1" y="88"/>
                  </a:lnTo>
                  <a:lnTo>
                    <a:pt x="193" y="93"/>
                  </a:lnTo>
                  <a:lnTo>
                    <a:pt x="193" y="93"/>
                  </a:lnTo>
                  <a:lnTo>
                    <a:pt x="191" y="97"/>
                  </a:lnTo>
                  <a:lnTo>
                    <a:pt x="191" y="98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5"/>
                  </a:lnTo>
                  <a:lnTo>
                    <a:pt x="191" y="106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0" y="114"/>
                  </a:lnTo>
                  <a:lnTo>
                    <a:pt x="189" y="114"/>
                  </a:lnTo>
                  <a:lnTo>
                    <a:pt x="189" y="118"/>
                  </a:lnTo>
                  <a:lnTo>
                    <a:pt x="188" y="120"/>
                  </a:lnTo>
                  <a:lnTo>
                    <a:pt x="187" y="122"/>
                  </a:lnTo>
                  <a:lnTo>
                    <a:pt x="187" y="123"/>
                  </a:lnTo>
                  <a:lnTo>
                    <a:pt x="184" y="127"/>
                  </a:lnTo>
                  <a:lnTo>
                    <a:pt x="184" y="128"/>
                  </a:lnTo>
                  <a:lnTo>
                    <a:pt x="183" y="131"/>
                  </a:lnTo>
                  <a:lnTo>
                    <a:pt x="182" y="131"/>
                  </a:lnTo>
                  <a:lnTo>
                    <a:pt x="181" y="136"/>
                  </a:lnTo>
                  <a:lnTo>
                    <a:pt x="179" y="136"/>
                  </a:lnTo>
                  <a:lnTo>
                    <a:pt x="178" y="139"/>
                  </a:lnTo>
                  <a:lnTo>
                    <a:pt x="176" y="142"/>
                  </a:lnTo>
                  <a:lnTo>
                    <a:pt x="175" y="144"/>
                  </a:lnTo>
                  <a:lnTo>
                    <a:pt x="173" y="145"/>
                  </a:lnTo>
                  <a:lnTo>
                    <a:pt x="171" y="147"/>
                  </a:lnTo>
                  <a:lnTo>
                    <a:pt x="171" y="150"/>
                  </a:lnTo>
                  <a:lnTo>
                    <a:pt x="167" y="152"/>
                  </a:lnTo>
                  <a:lnTo>
                    <a:pt x="166" y="153"/>
                  </a:lnTo>
                  <a:lnTo>
                    <a:pt x="164" y="155"/>
                  </a:lnTo>
                  <a:lnTo>
                    <a:pt x="164" y="158"/>
                  </a:lnTo>
                  <a:lnTo>
                    <a:pt x="159" y="160"/>
                  </a:lnTo>
                  <a:lnTo>
                    <a:pt x="158" y="161"/>
                  </a:lnTo>
                  <a:lnTo>
                    <a:pt x="155" y="164"/>
                  </a:lnTo>
                  <a:lnTo>
                    <a:pt x="154" y="164"/>
                  </a:lnTo>
                  <a:lnTo>
                    <a:pt x="151" y="167"/>
                  </a:lnTo>
                  <a:lnTo>
                    <a:pt x="149" y="168"/>
                  </a:lnTo>
                  <a:lnTo>
                    <a:pt x="147" y="169"/>
                  </a:lnTo>
                  <a:lnTo>
                    <a:pt x="146" y="170"/>
                  </a:lnTo>
                  <a:lnTo>
                    <a:pt x="141" y="173"/>
                  </a:lnTo>
                  <a:lnTo>
                    <a:pt x="141" y="174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3" y="177"/>
                  </a:lnTo>
                  <a:lnTo>
                    <a:pt x="131" y="177"/>
                  </a:lnTo>
                  <a:lnTo>
                    <a:pt x="129" y="179"/>
                  </a:lnTo>
                  <a:lnTo>
                    <a:pt x="128" y="179"/>
                  </a:lnTo>
                  <a:lnTo>
                    <a:pt x="124" y="181"/>
                  </a:lnTo>
                  <a:lnTo>
                    <a:pt x="123" y="182"/>
                  </a:lnTo>
                  <a:lnTo>
                    <a:pt x="118" y="182"/>
                  </a:lnTo>
                  <a:lnTo>
                    <a:pt x="118" y="183"/>
                  </a:lnTo>
                  <a:lnTo>
                    <a:pt x="115" y="183"/>
                  </a:lnTo>
                  <a:lnTo>
                    <a:pt x="115" y="183"/>
                  </a:lnTo>
                  <a:lnTo>
                    <a:pt x="110" y="184"/>
                  </a:lnTo>
                  <a:lnTo>
                    <a:pt x="109" y="184"/>
                  </a:lnTo>
                  <a:lnTo>
                    <a:pt x="106" y="184"/>
                  </a:lnTo>
                  <a:lnTo>
                    <a:pt x="105" y="184"/>
                  </a:lnTo>
                  <a:lnTo>
                    <a:pt x="101" y="184"/>
                  </a:lnTo>
                  <a:lnTo>
                    <a:pt x="100" y="184"/>
                  </a:lnTo>
                  <a:lnTo>
                    <a:pt x="97" y="186"/>
                  </a:lnTo>
                  <a:lnTo>
                    <a:pt x="97" y="186"/>
                  </a:lnTo>
                  <a:lnTo>
                    <a:pt x="92" y="184"/>
                  </a:lnTo>
                  <a:lnTo>
                    <a:pt x="92" y="184"/>
                  </a:lnTo>
                  <a:lnTo>
                    <a:pt x="88" y="184"/>
                  </a:lnTo>
                  <a:lnTo>
                    <a:pt x="87" y="184"/>
                  </a:lnTo>
                  <a:lnTo>
                    <a:pt x="83" y="184"/>
                  </a:lnTo>
                  <a:lnTo>
                    <a:pt x="82" y="184"/>
                  </a:lnTo>
                  <a:lnTo>
                    <a:pt x="80" y="183"/>
                  </a:lnTo>
                  <a:lnTo>
                    <a:pt x="79" y="183"/>
                  </a:lnTo>
                  <a:lnTo>
                    <a:pt x="75" y="183"/>
                  </a:lnTo>
                  <a:lnTo>
                    <a:pt x="74" y="182"/>
                  </a:lnTo>
                  <a:lnTo>
                    <a:pt x="71" y="182"/>
                  </a:lnTo>
                  <a:lnTo>
                    <a:pt x="70" y="182"/>
                  </a:lnTo>
                  <a:lnTo>
                    <a:pt x="67" y="181"/>
                  </a:lnTo>
                  <a:lnTo>
                    <a:pt x="65" y="179"/>
                  </a:lnTo>
                  <a:lnTo>
                    <a:pt x="63" y="179"/>
                  </a:lnTo>
                  <a:lnTo>
                    <a:pt x="62" y="177"/>
                  </a:lnTo>
                  <a:lnTo>
                    <a:pt x="58" y="176"/>
                  </a:lnTo>
                  <a:lnTo>
                    <a:pt x="57" y="176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0" y="173"/>
                  </a:lnTo>
                  <a:lnTo>
                    <a:pt x="50" y="173"/>
                  </a:lnTo>
                  <a:lnTo>
                    <a:pt x="47" y="170"/>
                  </a:lnTo>
                  <a:lnTo>
                    <a:pt x="46" y="169"/>
                  </a:lnTo>
                  <a:lnTo>
                    <a:pt x="43" y="168"/>
                  </a:lnTo>
                  <a:lnTo>
                    <a:pt x="43" y="168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5" y="162"/>
                  </a:lnTo>
                  <a:lnTo>
                    <a:pt x="35" y="162"/>
                  </a:lnTo>
                  <a:lnTo>
                    <a:pt x="33" y="160"/>
                  </a:lnTo>
                  <a:lnTo>
                    <a:pt x="32" y="160"/>
                  </a:lnTo>
                  <a:lnTo>
                    <a:pt x="31" y="158"/>
                  </a:lnTo>
                  <a:lnTo>
                    <a:pt x="29" y="155"/>
                  </a:lnTo>
                  <a:lnTo>
                    <a:pt x="26" y="154"/>
                  </a:lnTo>
                  <a:lnTo>
                    <a:pt x="26" y="153"/>
                  </a:lnTo>
                  <a:lnTo>
                    <a:pt x="23" y="151"/>
                  </a:lnTo>
                  <a:lnTo>
                    <a:pt x="23" y="151"/>
                  </a:lnTo>
                  <a:lnTo>
                    <a:pt x="21" y="147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16" y="142"/>
                  </a:lnTo>
                  <a:lnTo>
                    <a:pt x="15" y="139"/>
                  </a:lnTo>
                  <a:lnTo>
                    <a:pt x="14" y="137"/>
                  </a:lnTo>
                  <a:lnTo>
                    <a:pt x="14" y="137"/>
                  </a:lnTo>
                  <a:lnTo>
                    <a:pt x="10" y="134"/>
                  </a:lnTo>
                  <a:lnTo>
                    <a:pt x="10" y="134"/>
                  </a:lnTo>
                  <a:lnTo>
                    <a:pt x="9" y="130"/>
                  </a:lnTo>
                  <a:lnTo>
                    <a:pt x="9" y="129"/>
                  </a:lnTo>
                  <a:lnTo>
                    <a:pt x="8" y="127"/>
                  </a:lnTo>
                  <a:lnTo>
                    <a:pt x="7" y="125"/>
                  </a:lnTo>
                  <a:lnTo>
                    <a:pt x="7" y="122"/>
                  </a:lnTo>
                  <a:lnTo>
                    <a:pt x="5" y="121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4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5" y="65"/>
                  </a:lnTo>
                  <a:lnTo>
                    <a:pt x="7" y="63"/>
                  </a:lnTo>
                  <a:lnTo>
                    <a:pt x="7" y="62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5" y="46"/>
                  </a:lnTo>
                  <a:lnTo>
                    <a:pt x="16" y="43"/>
                  </a:lnTo>
                  <a:lnTo>
                    <a:pt x="17" y="41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30"/>
                  </a:lnTo>
                  <a:lnTo>
                    <a:pt x="29" y="27"/>
                  </a:lnTo>
                </a:path>
              </a:pathLst>
            </a:custGeom>
            <a:solidFill>
              <a:srgbClr val="FF33CC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1" name="Freeform 7"/>
            <p:cNvSpPr>
              <a:spLocks/>
            </p:cNvSpPr>
            <p:nvPr/>
          </p:nvSpPr>
          <p:spPr bwMode="auto">
            <a:xfrm>
              <a:off x="2399" y="2475"/>
              <a:ext cx="194" cy="187"/>
            </a:xfrm>
            <a:custGeom>
              <a:avLst/>
              <a:gdLst>
                <a:gd name="T0" fmla="*/ 34 w 194"/>
                <a:gd name="T1" fmla="*/ 24 h 187"/>
                <a:gd name="T2" fmla="*/ 43 w 194"/>
                <a:gd name="T3" fmla="*/ 17 h 187"/>
                <a:gd name="T4" fmla="*/ 51 w 194"/>
                <a:gd name="T5" fmla="*/ 11 h 187"/>
                <a:gd name="T6" fmla="*/ 62 w 194"/>
                <a:gd name="T7" fmla="*/ 8 h 187"/>
                <a:gd name="T8" fmla="*/ 70 w 194"/>
                <a:gd name="T9" fmla="*/ 3 h 187"/>
                <a:gd name="T10" fmla="*/ 82 w 194"/>
                <a:gd name="T11" fmla="*/ 1 h 187"/>
                <a:gd name="T12" fmla="*/ 91 w 194"/>
                <a:gd name="T13" fmla="*/ 1 h 187"/>
                <a:gd name="T14" fmla="*/ 105 w 194"/>
                <a:gd name="T15" fmla="*/ 1 h 187"/>
                <a:gd name="T16" fmla="*/ 113 w 194"/>
                <a:gd name="T17" fmla="*/ 2 h 187"/>
                <a:gd name="T18" fmla="*/ 122 w 194"/>
                <a:gd name="T19" fmla="*/ 3 h 187"/>
                <a:gd name="T20" fmla="*/ 130 w 194"/>
                <a:gd name="T21" fmla="*/ 6 h 187"/>
                <a:gd name="T22" fmla="*/ 139 w 194"/>
                <a:gd name="T23" fmla="*/ 10 h 187"/>
                <a:gd name="T24" fmla="*/ 149 w 194"/>
                <a:gd name="T25" fmla="*/ 17 h 187"/>
                <a:gd name="T26" fmla="*/ 159 w 194"/>
                <a:gd name="T27" fmla="*/ 25 h 187"/>
                <a:gd name="T28" fmla="*/ 166 w 194"/>
                <a:gd name="T29" fmla="*/ 31 h 187"/>
                <a:gd name="T30" fmla="*/ 172 w 194"/>
                <a:gd name="T31" fmla="*/ 39 h 187"/>
                <a:gd name="T32" fmla="*/ 179 w 194"/>
                <a:gd name="T33" fmla="*/ 48 h 187"/>
                <a:gd name="T34" fmla="*/ 184 w 194"/>
                <a:gd name="T35" fmla="*/ 58 h 187"/>
                <a:gd name="T36" fmla="*/ 189 w 194"/>
                <a:gd name="T37" fmla="*/ 67 h 187"/>
                <a:gd name="T38" fmla="*/ 190 w 194"/>
                <a:gd name="T39" fmla="*/ 75 h 187"/>
                <a:gd name="T40" fmla="*/ 191 w 194"/>
                <a:gd name="T41" fmla="*/ 83 h 187"/>
                <a:gd name="T42" fmla="*/ 191 w 194"/>
                <a:gd name="T43" fmla="*/ 97 h 187"/>
                <a:gd name="T44" fmla="*/ 191 w 194"/>
                <a:gd name="T45" fmla="*/ 105 h 187"/>
                <a:gd name="T46" fmla="*/ 189 w 194"/>
                <a:gd name="T47" fmla="*/ 114 h 187"/>
                <a:gd name="T48" fmla="*/ 187 w 194"/>
                <a:gd name="T49" fmla="*/ 123 h 187"/>
                <a:gd name="T50" fmla="*/ 182 w 194"/>
                <a:gd name="T51" fmla="*/ 131 h 187"/>
                <a:gd name="T52" fmla="*/ 176 w 194"/>
                <a:gd name="T53" fmla="*/ 142 h 187"/>
                <a:gd name="T54" fmla="*/ 171 w 194"/>
                <a:gd name="T55" fmla="*/ 150 h 187"/>
                <a:gd name="T56" fmla="*/ 164 w 194"/>
                <a:gd name="T57" fmla="*/ 158 h 187"/>
                <a:gd name="T58" fmla="*/ 154 w 194"/>
                <a:gd name="T59" fmla="*/ 164 h 187"/>
                <a:gd name="T60" fmla="*/ 146 w 194"/>
                <a:gd name="T61" fmla="*/ 170 h 187"/>
                <a:gd name="T62" fmla="*/ 137 w 194"/>
                <a:gd name="T63" fmla="*/ 176 h 187"/>
                <a:gd name="T64" fmla="*/ 128 w 194"/>
                <a:gd name="T65" fmla="*/ 179 h 187"/>
                <a:gd name="T66" fmla="*/ 118 w 194"/>
                <a:gd name="T67" fmla="*/ 183 h 187"/>
                <a:gd name="T68" fmla="*/ 106 w 194"/>
                <a:gd name="T69" fmla="*/ 184 h 187"/>
                <a:gd name="T70" fmla="*/ 97 w 194"/>
                <a:gd name="T71" fmla="*/ 186 h 187"/>
                <a:gd name="T72" fmla="*/ 83 w 194"/>
                <a:gd name="T73" fmla="*/ 184 h 187"/>
                <a:gd name="T74" fmla="*/ 75 w 194"/>
                <a:gd name="T75" fmla="*/ 183 h 187"/>
                <a:gd name="T76" fmla="*/ 67 w 194"/>
                <a:gd name="T77" fmla="*/ 181 h 187"/>
                <a:gd name="T78" fmla="*/ 58 w 194"/>
                <a:gd name="T79" fmla="*/ 176 h 187"/>
                <a:gd name="T80" fmla="*/ 47 w 194"/>
                <a:gd name="T81" fmla="*/ 170 h 187"/>
                <a:gd name="T82" fmla="*/ 39 w 194"/>
                <a:gd name="T83" fmla="*/ 166 h 187"/>
                <a:gd name="T84" fmla="*/ 31 w 194"/>
                <a:gd name="T85" fmla="*/ 158 h 187"/>
                <a:gd name="T86" fmla="*/ 23 w 194"/>
                <a:gd name="T87" fmla="*/ 151 h 187"/>
                <a:gd name="T88" fmla="*/ 16 w 194"/>
                <a:gd name="T89" fmla="*/ 142 h 187"/>
                <a:gd name="T90" fmla="*/ 9 w 194"/>
                <a:gd name="T91" fmla="*/ 130 h 187"/>
                <a:gd name="T92" fmla="*/ 7 w 194"/>
                <a:gd name="T93" fmla="*/ 122 h 187"/>
                <a:gd name="T94" fmla="*/ 4 w 194"/>
                <a:gd name="T95" fmla="*/ 114 h 187"/>
                <a:gd name="T96" fmla="*/ 1 w 194"/>
                <a:gd name="T97" fmla="*/ 106 h 187"/>
                <a:gd name="T98" fmla="*/ 1 w 194"/>
                <a:gd name="T99" fmla="*/ 97 h 187"/>
                <a:gd name="T100" fmla="*/ 1 w 194"/>
                <a:gd name="T101" fmla="*/ 84 h 187"/>
                <a:gd name="T102" fmla="*/ 2 w 194"/>
                <a:gd name="T103" fmla="*/ 75 h 187"/>
                <a:gd name="T104" fmla="*/ 5 w 194"/>
                <a:gd name="T105" fmla="*/ 65 h 187"/>
                <a:gd name="T106" fmla="*/ 8 w 194"/>
                <a:gd name="T107" fmla="*/ 57 h 187"/>
                <a:gd name="T108" fmla="*/ 14 w 194"/>
                <a:gd name="T109" fmla="*/ 49 h 187"/>
                <a:gd name="T110" fmla="*/ 19 w 194"/>
                <a:gd name="T111" fmla="*/ 40 h 187"/>
                <a:gd name="T112" fmla="*/ 26 w 194"/>
                <a:gd name="T113" fmla="*/ 32 h 18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4"/>
                <a:gd name="T172" fmla="*/ 0 h 187"/>
                <a:gd name="T173" fmla="*/ 194 w 194"/>
                <a:gd name="T174" fmla="*/ 187 h 18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4" h="187">
                  <a:moveTo>
                    <a:pt x="29" y="27"/>
                  </a:moveTo>
                  <a:lnTo>
                    <a:pt x="29" y="27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8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6"/>
                  </a:lnTo>
                  <a:lnTo>
                    <a:pt x="130" y="6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9" y="10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7" y="23"/>
                  </a:lnTo>
                  <a:lnTo>
                    <a:pt x="159" y="25"/>
                  </a:lnTo>
                  <a:lnTo>
                    <a:pt x="161" y="25"/>
                  </a:lnTo>
                  <a:lnTo>
                    <a:pt x="163" y="27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4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1"/>
                  </a:lnTo>
                  <a:lnTo>
                    <a:pt x="176" y="43"/>
                  </a:lnTo>
                  <a:lnTo>
                    <a:pt x="178" y="46"/>
                  </a:lnTo>
                  <a:lnTo>
                    <a:pt x="179" y="48"/>
                  </a:lnTo>
                  <a:lnTo>
                    <a:pt x="182" y="51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4" y="58"/>
                  </a:lnTo>
                  <a:lnTo>
                    <a:pt x="187" y="60"/>
                  </a:lnTo>
                  <a:lnTo>
                    <a:pt x="187" y="63"/>
                  </a:lnTo>
                  <a:lnTo>
                    <a:pt x="188" y="64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1"/>
                  </a:lnTo>
                  <a:lnTo>
                    <a:pt x="190" y="72"/>
                  </a:lnTo>
                  <a:lnTo>
                    <a:pt x="190" y="75"/>
                  </a:lnTo>
                  <a:lnTo>
                    <a:pt x="190" y="76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3" y="93"/>
                  </a:lnTo>
                  <a:lnTo>
                    <a:pt x="191" y="97"/>
                  </a:lnTo>
                  <a:lnTo>
                    <a:pt x="191" y="98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5"/>
                  </a:lnTo>
                  <a:lnTo>
                    <a:pt x="191" y="106"/>
                  </a:lnTo>
                  <a:lnTo>
                    <a:pt x="190" y="110"/>
                  </a:lnTo>
                  <a:lnTo>
                    <a:pt x="190" y="114"/>
                  </a:lnTo>
                  <a:lnTo>
                    <a:pt x="189" y="114"/>
                  </a:lnTo>
                  <a:lnTo>
                    <a:pt x="189" y="118"/>
                  </a:lnTo>
                  <a:lnTo>
                    <a:pt x="188" y="120"/>
                  </a:lnTo>
                  <a:lnTo>
                    <a:pt x="187" y="122"/>
                  </a:lnTo>
                  <a:lnTo>
                    <a:pt x="187" y="123"/>
                  </a:lnTo>
                  <a:lnTo>
                    <a:pt x="184" y="127"/>
                  </a:lnTo>
                  <a:lnTo>
                    <a:pt x="184" y="128"/>
                  </a:lnTo>
                  <a:lnTo>
                    <a:pt x="183" y="131"/>
                  </a:lnTo>
                  <a:lnTo>
                    <a:pt x="182" y="131"/>
                  </a:lnTo>
                  <a:lnTo>
                    <a:pt x="181" y="136"/>
                  </a:lnTo>
                  <a:lnTo>
                    <a:pt x="179" y="136"/>
                  </a:lnTo>
                  <a:lnTo>
                    <a:pt x="178" y="139"/>
                  </a:lnTo>
                  <a:lnTo>
                    <a:pt x="176" y="142"/>
                  </a:lnTo>
                  <a:lnTo>
                    <a:pt x="175" y="144"/>
                  </a:lnTo>
                  <a:lnTo>
                    <a:pt x="173" y="145"/>
                  </a:lnTo>
                  <a:lnTo>
                    <a:pt x="171" y="147"/>
                  </a:lnTo>
                  <a:lnTo>
                    <a:pt x="171" y="150"/>
                  </a:lnTo>
                  <a:lnTo>
                    <a:pt x="167" y="152"/>
                  </a:lnTo>
                  <a:lnTo>
                    <a:pt x="166" y="153"/>
                  </a:lnTo>
                  <a:lnTo>
                    <a:pt x="164" y="155"/>
                  </a:lnTo>
                  <a:lnTo>
                    <a:pt x="164" y="158"/>
                  </a:lnTo>
                  <a:lnTo>
                    <a:pt x="159" y="160"/>
                  </a:lnTo>
                  <a:lnTo>
                    <a:pt x="158" y="161"/>
                  </a:lnTo>
                  <a:lnTo>
                    <a:pt x="155" y="164"/>
                  </a:lnTo>
                  <a:lnTo>
                    <a:pt x="154" y="164"/>
                  </a:lnTo>
                  <a:lnTo>
                    <a:pt x="151" y="167"/>
                  </a:lnTo>
                  <a:lnTo>
                    <a:pt x="149" y="168"/>
                  </a:lnTo>
                  <a:lnTo>
                    <a:pt x="147" y="169"/>
                  </a:lnTo>
                  <a:lnTo>
                    <a:pt x="146" y="170"/>
                  </a:lnTo>
                  <a:lnTo>
                    <a:pt x="141" y="173"/>
                  </a:lnTo>
                  <a:lnTo>
                    <a:pt x="141" y="174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3" y="177"/>
                  </a:lnTo>
                  <a:lnTo>
                    <a:pt x="131" y="177"/>
                  </a:lnTo>
                  <a:lnTo>
                    <a:pt x="129" y="179"/>
                  </a:lnTo>
                  <a:lnTo>
                    <a:pt x="128" y="179"/>
                  </a:lnTo>
                  <a:lnTo>
                    <a:pt x="124" y="181"/>
                  </a:lnTo>
                  <a:lnTo>
                    <a:pt x="123" y="182"/>
                  </a:lnTo>
                  <a:lnTo>
                    <a:pt x="118" y="182"/>
                  </a:lnTo>
                  <a:lnTo>
                    <a:pt x="118" y="183"/>
                  </a:lnTo>
                  <a:lnTo>
                    <a:pt x="115" y="183"/>
                  </a:lnTo>
                  <a:lnTo>
                    <a:pt x="110" y="184"/>
                  </a:lnTo>
                  <a:lnTo>
                    <a:pt x="109" y="184"/>
                  </a:lnTo>
                  <a:lnTo>
                    <a:pt x="106" y="184"/>
                  </a:lnTo>
                  <a:lnTo>
                    <a:pt x="105" y="184"/>
                  </a:lnTo>
                  <a:lnTo>
                    <a:pt x="101" y="184"/>
                  </a:lnTo>
                  <a:lnTo>
                    <a:pt x="100" y="184"/>
                  </a:lnTo>
                  <a:lnTo>
                    <a:pt x="97" y="186"/>
                  </a:lnTo>
                  <a:lnTo>
                    <a:pt x="92" y="184"/>
                  </a:lnTo>
                  <a:lnTo>
                    <a:pt x="88" y="184"/>
                  </a:lnTo>
                  <a:lnTo>
                    <a:pt x="87" y="184"/>
                  </a:lnTo>
                  <a:lnTo>
                    <a:pt x="83" y="184"/>
                  </a:lnTo>
                  <a:lnTo>
                    <a:pt x="82" y="184"/>
                  </a:lnTo>
                  <a:lnTo>
                    <a:pt x="80" y="183"/>
                  </a:lnTo>
                  <a:lnTo>
                    <a:pt x="79" y="183"/>
                  </a:lnTo>
                  <a:lnTo>
                    <a:pt x="75" y="183"/>
                  </a:lnTo>
                  <a:lnTo>
                    <a:pt x="74" y="182"/>
                  </a:lnTo>
                  <a:lnTo>
                    <a:pt x="71" y="182"/>
                  </a:lnTo>
                  <a:lnTo>
                    <a:pt x="70" y="182"/>
                  </a:lnTo>
                  <a:lnTo>
                    <a:pt x="67" y="181"/>
                  </a:lnTo>
                  <a:lnTo>
                    <a:pt x="65" y="179"/>
                  </a:lnTo>
                  <a:lnTo>
                    <a:pt x="63" y="179"/>
                  </a:lnTo>
                  <a:lnTo>
                    <a:pt x="62" y="177"/>
                  </a:lnTo>
                  <a:lnTo>
                    <a:pt x="58" y="176"/>
                  </a:lnTo>
                  <a:lnTo>
                    <a:pt x="57" y="176"/>
                  </a:lnTo>
                  <a:lnTo>
                    <a:pt x="55" y="175"/>
                  </a:lnTo>
                  <a:lnTo>
                    <a:pt x="50" y="173"/>
                  </a:lnTo>
                  <a:lnTo>
                    <a:pt x="47" y="170"/>
                  </a:lnTo>
                  <a:lnTo>
                    <a:pt x="46" y="169"/>
                  </a:lnTo>
                  <a:lnTo>
                    <a:pt x="43" y="168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5" y="162"/>
                  </a:lnTo>
                  <a:lnTo>
                    <a:pt x="33" y="160"/>
                  </a:lnTo>
                  <a:lnTo>
                    <a:pt x="32" y="160"/>
                  </a:lnTo>
                  <a:lnTo>
                    <a:pt x="31" y="158"/>
                  </a:lnTo>
                  <a:lnTo>
                    <a:pt x="29" y="155"/>
                  </a:lnTo>
                  <a:lnTo>
                    <a:pt x="26" y="154"/>
                  </a:lnTo>
                  <a:lnTo>
                    <a:pt x="26" y="153"/>
                  </a:lnTo>
                  <a:lnTo>
                    <a:pt x="23" y="151"/>
                  </a:lnTo>
                  <a:lnTo>
                    <a:pt x="21" y="147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6" y="142"/>
                  </a:lnTo>
                  <a:lnTo>
                    <a:pt x="15" y="139"/>
                  </a:lnTo>
                  <a:lnTo>
                    <a:pt x="14" y="137"/>
                  </a:lnTo>
                  <a:lnTo>
                    <a:pt x="10" y="134"/>
                  </a:lnTo>
                  <a:lnTo>
                    <a:pt x="9" y="130"/>
                  </a:lnTo>
                  <a:lnTo>
                    <a:pt x="9" y="129"/>
                  </a:lnTo>
                  <a:lnTo>
                    <a:pt x="8" y="127"/>
                  </a:lnTo>
                  <a:lnTo>
                    <a:pt x="7" y="125"/>
                  </a:lnTo>
                  <a:lnTo>
                    <a:pt x="7" y="122"/>
                  </a:lnTo>
                  <a:lnTo>
                    <a:pt x="5" y="121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4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7"/>
                  </a:lnTo>
                  <a:lnTo>
                    <a:pt x="0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2" y="75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5" y="65"/>
                  </a:lnTo>
                  <a:lnTo>
                    <a:pt x="7" y="63"/>
                  </a:lnTo>
                  <a:lnTo>
                    <a:pt x="7" y="62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5" y="46"/>
                  </a:lnTo>
                  <a:lnTo>
                    <a:pt x="16" y="43"/>
                  </a:lnTo>
                  <a:lnTo>
                    <a:pt x="17" y="41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30"/>
                  </a:lnTo>
                  <a:lnTo>
                    <a:pt x="29" y="27"/>
                  </a:lnTo>
                </a:path>
              </a:pathLst>
            </a:custGeom>
            <a:gradFill rotWithShape="0">
              <a:gsLst>
                <a:gs pos="0">
                  <a:srgbClr val="FF33CC"/>
                </a:gs>
                <a:gs pos="100000">
                  <a:srgbClr val="7F1966"/>
                </a:gs>
              </a:gsLst>
              <a:path path="rect">
                <a:fillToRect l="50000" t="50000" r="50000" b="50000"/>
              </a:path>
            </a:gra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8"/>
            <p:cNvSpPr>
              <a:spLocks/>
            </p:cNvSpPr>
            <p:nvPr/>
          </p:nvSpPr>
          <p:spPr bwMode="auto">
            <a:xfrm>
              <a:off x="3085" y="2487"/>
              <a:ext cx="195" cy="190"/>
            </a:xfrm>
            <a:custGeom>
              <a:avLst/>
              <a:gdLst/>
              <a:ahLst/>
              <a:cxnLst>
                <a:cxn ang="0">
                  <a:pos x="38" y="22"/>
                </a:cxn>
                <a:cxn ang="0">
                  <a:pos x="47" y="15"/>
                </a:cxn>
                <a:cxn ang="0">
                  <a:pos x="61" y="9"/>
                </a:cxn>
                <a:cxn ang="0">
                  <a:pos x="70" y="4"/>
                </a:cxn>
                <a:cxn ang="0">
                  <a:pos x="82" y="2"/>
                </a:cxn>
                <a:cxn ang="0">
                  <a:pos x="92" y="2"/>
                </a:cxn>
                <a:cxn ang="0">
                  <a:pos x="105" y="2"/>
                </a:cxn>
                <a:cxn ang="0">
                  <a:pos x="114" y="3"/>
                </a:cxn>
                <a:cxn ang="0">
                  <a:pos x="125" y="5"/>
                </a:cxn>
                <a:cxn ang="0">
                  <a:pos x="136" y="10"/>
                </a:cxn>
                <a:cxn ang="0">
                  <a:pos x="146" y="15"/>
                </a:cxn>
                <a:cxn ang="0">
                  <a:pos x="154" y="21"/>
                </a:cxn>
                <a:cxn ang="0">
                  <a:pos x="162" y="29"/>
                </a:cxn>
                <a:cxn ang="0">
                  <a:pos x="170" y="36"/>
                </a:cxn>
                <a:cxn ang="0">
                  <a:pos x="177" y="45"/>
                </a:cxn>
                <a:cxn ang="0">
                  <a:pos x="182" y="53"/>
                </a:cxn>
                <a:cxn ang="0">
                  <a:pos x="186" y="64"/>
                </a:cxn>
                <a:cxn ang="0">
                  <a:pos x="190" y="74"/>
                </a:cxn>
                <a:cxn ang="0">
                  <a:pos x="191" y="85"/>
                </a:cxn>
                <a:cxn ang="0">
                  <a:pos x="194" y="94"/>
                </a:cxn>
                <a:cxn ang="0">
                  <a:pos x="191" y="107"/>
                </a:cxn>
                <a:cxn ang="0">
                  <a:pos x="189" y="116"/>
                </a:cxn>
                <a:cxn ang="0">
                  <a:pos x="185" y="128"/>
                </a:cxn>
                <a:cxn ang="0">
                  <a:pos x="179" y="138"/>
                </a:cxn>
                <a:cxn ang="0">
                  <a:pos x="171" y="150"/>
                </a:cxn>
                <a:cxn ang="0">
                  <a:pos x="164" y="159"/>
                </a:cxn>
                <a:cxn ang="0">
                  <a:pos x="152" y="170"/>
                </a:cxn>
                <a:cxn ang="0">
                  <a:pos x="141" y="176"/>
                </a:cxn>
                <a:cxn ang="0">
                  <a:pos x="129" y="182"/>
                </a:cxn>
                <a:cxn ang="0">
                  <a:pos x="119" y="186"/>
                </a:cxn>
                <a:cxn ang="0">
                  <a:pos x="106" y="187"/>
                </a:cxn>
                <a:cxn ang="0">
                  <a:pos x="97" y="189"/>
                </a:cxn>
                <a:cxn ang="0">
                  <a:pos x="83" y="187"/>
                </a:cxn>
                <a:cxn ang="0">
                  <a:pos x="74" y="184"/>
                </a:cxn>
                <a:cxn ang="0">
                  <a:pos x="63" y="182"/>
                </a:cxn>
                <a:cxn ang="0">
                  <a:pos x="55" y="178"/>
                </a:cxn>
                <a:cxn ang="0">
                  <a:pos x="43" y="171"/>
                </a:cxn>
                <a:cxn ang="0">
                  <a:pos x="37" y="165"/>
                </a:cxn>
                <a:cxn ang="0">
                  <a:pos x="26" y="157"/>
                </a:cxn>
                <a:cxn ang="0">
                  <a:pos x="21" y="149"/>
                </a:cxn>
                <a:cxn ang="0">
                  <a:pos x="14" y="140"/>
                </a:cxn>
                <a:cxn ang="0">
                  <a:pos x="9" y="131"/>
                </a:cxn>
                <a:cxn ang="0">
                  <a:pos x="4" y="120"/>
                </a:cxn>
                <a:cxn ang="0">
                  <a:pos x="3" y="110"/>
                </a:cxn>
                <a:cxn ang="0">
                  <a:pos x="1" y="99"/>
                </a:cxn>
                <a:cxn ang="0">
                  <a:pos x="1" y="89"/>
                </a:cxn>
                <a:cxn ang="0">
                  <a:pos x="3" y="77"/>
                </a:cxn>
                <a:cxn ang="0">
                  <a:pos x="5" y="67"/>
                </a:cxn>
                <a:cxn ang="0">
                  <a:pos x="9" y="54"/>
                </a:cxn>
                <a:cxn ang="0">
                  <a:pos x="16" y="45"/>
                </a:cxn>
                <a:cxn ang="0">
                  <a:pos x="25" y="35"/>
                </a:cxn>
              </a:cxnLst>
              <a:rect l="0" t="0" r="r" b="b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6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1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8" y="11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70" y="36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3"/>
                  </a:lnTo>
                  <a:lnTo>
                    <a:pt x="174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1" y="91"/>
                  </a:lnTo>
                  <a:lnTo>
                    <a:pt x="194" y="94"/>
                  </a:lnTo>
                  <a:lnTo>
                    <a:pt x="194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0" y="138"/>
                  </a:lnTo>
                  <a:lnTo>
                    <a:pt x="179" y="138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4" y="147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7" y="178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6"/>
                  </a:lnTo>
                  <a:lnTo>
                    <a:pt x="114" y="186"/>
                  </a:lnTo>
                  <a:lnTo>
                    <a:pt x="114" y="186"/>
                  </a:lnTo>
                  <a:lnTo>
                    <a:pt x="111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97" y="189"/>
                  </a:lnTo>
                  <a:lnTo>
                    <a:pt x="97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80" y="186"/>
                  </a:lnTo>
                  <a:lnTo>
                    <a:pt x="79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8"/>
                  </a:lnTo>
                  <a:lnTo>
                    <a:pt x="55" y="178"/>
                  </a:lnTo>
                  <a:lnTo>
                    <a:pt x="50" y="175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3" y="171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11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gradFill rotWithShape="0">
              <a:gsLst>
                <a:gs pos="0">
                  <a:srgbClr val="FF33CC"/>
                </a:gs>
                <a:gs pos="100000">
                  <a:srgbClr val="FF33CC">
                    <a:gamma/>
                    <a:shade val="4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3" name="Freeform 9"/>
            <p:cNvSpPr>
              <a:spLocks/>
            </p:cNvSpPr>
            <p:nvPr/>
          </p:nvSpPr>
          <p:spPr bwMode="auto">
            <a:xfrm>
              <a:off x="3085" y="2487"/>
              <a:ext cx="195" cy="190"/>
            </a:xfrm>
            <a:custGeom>
              <a:avLst/>
              <a:gdLst>
                <a:gd name="T0" fmla="*/ 34 w 195"/>
                <a:gd name="T1" fmla="*/ 25 h 190"/>
                <a:gd name="T2" fmla="*/ 43 w 195"/>
                <a:gd name="T3" fmla="*/ 18 h 190"/>
                <a:gd name="T4" fmla="*/ 51 w 195"/>
                <a:gd name="T5" fmla="*/ 12 h 190"/>
                <a:gd name="T6" fmla="*/ 62 w 195"/>
                <a:gd name="T7" fmla="*/ 9 h 190"/>
                <a:gd name="T8" fmla="*/ 70 w 195"/>
                <a:gd name="T9" fmla="*/ 4 h 190"/>
                <a:gd name="T10" fmla="*/ 82 w 195"/>
                <a:gd name="T11" fmla="*/ 2 h 190"/>
                <a:gd name="T12" fmla="*/ 91 w 195"/>
                <a:gd name="T13" fmla="*/ 2 h 190"/>
                <a:gd name="T14" fmla="*/ 105 w 195"/>
                <a:gd name="T15" fmla="*/ 2 h 190"/>
                <a:gd name="T16" fmla="*/ 113 w 195"/>
                <a:gd name="T17" fmla="*/ 3 h 190"/>
                <a:gd name="T18" fmla="*/ 122 w 195"/>
                <a:gd name="T19" fmla="*/ 4 h 190"/>
                <a:gd name="T20" fmla="*/ 130 w 195"/>
                <a:gd name="T21" fmla="*/ 7 h 190"/>
                <a:gd name="T22" fmla="*/ 138 w 195"/>
                <a:gd name="T23" fmla="*/ 11 h 190"/>
                <a:gd name="T24" fmla="*/ 149 w 195"/>
                <a:gd name="T25" fmla="*/ 18 h 190"/>
                <a:gd name="T26" fmla="*/ 160 w 195"/>
                <a:gd name="T27" fmla="*/ 26 h 190"/>
                <a:gd name="T28" fmla="*/ 166 w 195"/>
                <a:gd name="T29" fmla="*/ 31 h 190"/>
                <a:gd name="T30" fmla="*/ 172 w 195"/>
                <a:gd name="T31" fmla="*/ 39 h 190"/>
                <a:gd name="T32" fmla="*/ 179 w 195"/>
                <a:gd name="T33" fmla="*/ 50 h 190"/>
                <a:gd name="T34" fmla="*/ 185 w 195"/>
                <a:gd name="T35" fmla="*/ 60 h 190"/>
                <a:gd name="T36" fmla="*/ 189 w 195"/>
                <a:gd name="T37" fmla="*/ 68 h 190"/>
                <a:gd name="T38" fmla="*/ 190 w 195"/>
                <a:gd name="T39" fmla="*/ 77 h 190"/>
                <a:gd name="T40" fmla="*/ 191 w 195"/>
                <a:gd name="T41" fmla="*/ 85 h 190"/>
                <a:gd name="T42" fmla="*/ 191 w 195"/>
                <a:gd name="T43" fmla="*/ 99 h 190"/>
                <a:gd name="T44" fmla="*/ 191 w 195"/>
                <a:gd name="T45" fmla="*/ 107 h 190"/>
                <a:gd name="T46" fmla="*/ 189 w 195"/>
                <a:gd name="T47" fmla="*/ 116 h 190"/>
                <a:gd name="T48" fmla="*/ 186 w 195"/>
                <a:gd name="T49" fmla="*/ 126 h 190"/>
                <a:gd name="T50" fmla="*/ 182 w 195"/>
                <a:gd name="T51" fmla="*/ 134 h 190"/>
                <a:gd name="T52" fmla="*/ 177 w 195"/>
                <a:gd name="T53" fmla="*/ 143 h 190"/>
                <a:gd name="T54" fmla="*/ 171 w 195"/>
                <a:gd name="T55" fmla="*/ 151 h 190"/>
                <a:gd name="T56" fmla="*/ 164 w 195"/>
                <a:gd name="T57" fmla="*/ 159 h 190"/>
                <a:gd name="T58" fmla="*/ 154 w 195"/>
                <a:gd name="T59" fmla="*/ 166 h 190"/>
                <a:gd name="T60" fmla="*/ 146 w 195"/>
                <a:gd name="T61" fmla="*/ 173 h 190"/>
                <a:gd name="T62" fmla="*/ 137 w 195"/>
                <a:gd name="T63" fmla="*/ 179 h 190"/>
                <a:gd name="T64" fmla="*/ 128 w 195"/>
                <a:gd name="T65" fmla="*/ 182 h 190"/>
                <a:gd name="T66" fmla="*/ 119 w 195"/>
                <a:gd name="T67" fmla="*/ 186 h 190"/>
                <a:gd name="T68" fmla="*/ 106 w 195"/>
                <a:gd name="T69" fmla="*/ 187 h 190"/>
                <a:gd name="T70" fmla="*/ 97 w 195"/>
                <a:gd name="T71" fmla="*/ 189 h 190"/>
                <a:gd name="T72" fmla="*/ 83 w 195"/>
                <a:gd name="T73" fmla="*/ 187 h 190"/>
                <a:gd name="T74" fmla="*/ 75 w 195"/>
                <a:gd name="T75" fmla="*/ 186 h 190"/>
                <a:gd name="T76" fmla="*/ 67 w 195"/>
                <a:gd name="T77" fmla="*/ 183 h 190"/>
                <a:gd name="T78" fmla="*/ 58 w 195"/>
                <a:gd name="T79" fmla="*/ 179 h 190"/>
                <a:gd name="T80" fmla="*/ 47 w 195"/>
                <a:gd name="T81" fmla="*/ 173 h 190"/>
                <a:gd name="T82" fmla="*/ 39 w 195"/>
                <a:gd name="T83" fmla="*/ 168 h 190"/>
                <a:gd name="T84" fmla="*/ 31 w 195"/>
                <a:gd name="T85" fmla="*/ 159 h 190"/>
                <a:gd name="T86" fmla="*/ 23 w 195"/>
                <a:gd name="T87" fmla="*/ 152 h 190"/>
                <a:gd name="T88" fmla="*/ 16 w 195"/>
                <a:gd name="T89" fmla="*/ 143 h 190"/>
                <a:gd name="T90" fmla="*/ 9 w 195"/>
                <a:gd name="T91" fmla="*/ 133 h 190"/>
                <a:gd name="T92" fmla="*/ 7 w 195"/>
                <a:gd name="T93" fmla="*/ 124 h 190"/>
                <a:gd name="T94" fmla="*/ 4 w 195"/>
                <a:gd name="T95" fmla="*/ 116 h 190"/>
                <a:gd name="T96" fmla="*/ 1 w 195"/>
                <a:gd name="T97" fmla="*/ 108 h 190"/>
                <a:gd name="T98" fmla="*/ 1 w 195"/>
                <a:gd name="T99" fmla="*/ 99 h 190"/>
                <a:gd name="T100" fmla="*/ 1 w 195"/>
                <a:gd name="T101" fmla="*/ 86 h 190"/>
                <a:gd name="T102" fmla="*/ 3 w 195"/>
                <a:gd name="T103" fmla="*/ 77 h 190"/>
                <a:gd name="T104" fmla="*/ 5 w 195"/>
                <a:gd name="T105" fmla="*/ 67 h 190"/>
                <a:gd name="T106" fmla="*/ 8 w 195"/>
                <a:gd name="T107" fmla="*/ 59 h 190"/>
                <a:gd name="T108" fmla="*/ 14 w 195"/>
                <a:gd name="T109" fmla="*/ 51 h 190"/>
                <a:gd name="T110" fmla="*/ 20 w 195"/>
                <a:gd name="T111" fmla="*/ 42 h 190"/>
                <a:gd name="T112" fmla="*/ 26 w 195"/>
                <a:gd name="T113" fmla="*/ 33 h 1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5"/>
                <a:gd name="T172" fmla="*/ 0 h 190"/>
                <a:gd name="T173" fmla="*/ 195 w 195"/>
                <a:gd name="T174" fmla="*/ 190 h 1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6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7" y="0"/>
                  </a:lnTo>
                  <a:lnTo>
                    <a:pt x="100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1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50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4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0" y="138"/>
                  </a:lnTo>
                  <a:lnTo>
                    <a:pt x="179" y="138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4" y="147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7" y="178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6"/>
                  </a:lnTo>
                  <a:lnTo>
                    <a:pt x="114" y="186"/>
                  </a:lnTo>
                  <a:lnTo>
                    <a:pt x="111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97" y="189"/>
                  </a:lnTo>
                  <a:lnTo>
                    <a:pt x="92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80" y="186"/>
                  </a:lnTo>
                  <a:lnTo>
                    <a:pt x="79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8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85813" y="2286000"/>
            <a:ext cx="3876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уровень:</a:t>
            </a:r>
            <a:endParaRPr lang="en-US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29000" y="2286000"/>
            <a:ext cx="12636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ē</a:t>
            </a:r>
          </a:p>
        </p:txBody>
      </p:sp>
    </p:spTree>
  </p:cSld>
  <p:clrMapOvr>
    <a:masterClrMapping/>
  </p:clrMapOvr>
  <p:transition advTm="16733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971600" y="764704"/>
            <a:ext cx="1239837" cy="1200329"/>
            <a:chOff x="1357290" y="3786190"/>
            <a:chExt cx="1239998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784291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 smtClean="0"/>
                <a:t>Li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417156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3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301725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7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285984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=3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 3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016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980728"/>
            <a:ext cx="0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60032" y="220486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898256" y="2166640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198884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042272" y="2166640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 bwMode="auto">
          <a:xfrm>
            <a:off x="219573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54"/>
          <p:cNvSpPr txBox="1">
            <a:spLocks noChangeArrowheads="1"/>
          </p:cNvSpPr>
          <p:nvPr/>
        </p:nvSpPr>
        <p:spPr bwMode="auto">
          <a:xfrm>
            <a:off x="284380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95936" y="148478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88024" y="1700808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826248" y="1662584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220072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1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971600" y="764704"/>
            <a:ext cx="1239837" cy="1200329"/>
            <a:chOff x="1357290" y="3786190"/>
            <a:chExt cx="1239998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784291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 smtClean="0"/>
                <a:t>N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417156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7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418758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14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285984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=7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=7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7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016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620688"/>
            <a:ext cx="0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47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60032" y="220486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898256" y="2166640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198884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042272" y="2166640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 bwMode="auto">
          <a:xfrm>
            <a:off x="219573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54"/>
          <p:cNvSpPr txBox="1">
            <a:spLocks noChangeArrowheads="1"/>
          </p:cNvSpPr>
          <p:nvPr/>
        </p:nvSpPr>
        <p:spPr bwMode="auto">
          <a:xfrm>
            <a:off x="284380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95936" y="148478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88024" y="1700808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826248" y="1662584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48064" y="2996952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95936" y="90872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788024" y="112474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80112" y="112474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72200" y="1124744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042272" y="1662584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4898256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5690344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6482432" y="101451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52120" y="2996952"/>
            <a:ext cx="502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2p</a:t>
            </a:r>
            <a:r>
              <a:rPr lang="en-US" baseline="30000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1" grpId="0" animBg="1"/>
      <p:bldP spid="22" grpId="0"/>
      <p:bldP spid="2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2296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лектронов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ровням</a:t>
            </a:r>
            <a:endParaRPr lang="en-US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49D3FB0-5374-4EC0-AB44-FCE3A45A9E13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427984" y="1916832"/>
            <a:ext cx="4000500" cy="4000500"/>
            <a:chOff x="2149" y="1902"/>
            <a:chExt cx="1382" cy="1347"/>
          </a:xfrm>
        </p:grpSpPr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2246" y="1997"/>
              <a:ext cx="1202" cy="1170"/>
            </a:xfrm>
            <a:custGeom>
              <a:avLst/>
              <a:gdLst/>
              <a:ahLst/>
              <a:cxnLst>
                <a:cxn ang="0">
                  <a:pos x="234" y="135"/>
                </a:cxn>
                <a:cxn ang="0">
                  <a:pos x="294" y="91"/>
                </a:cxn>
                <a:cxn ang="0">
                  <a:pos x="373" y="50"/>
                </a:cxn>
                <a:cxn ang="0">
                  <a:pos x="434" y="24"/>
                </a:cxn>
                <a:cxn ang="0">
                  <a:pos x="513" y="6"/>
                </a:cxn>
                <a:cxn ang="0">
                  <a:pos x="575" y="0"/>
                </a:cxn>
                <a:cxn ang="0">
                  <a:pos x="651" y="3"/>
                </a:cxn>
                <a:cxn ang="0">
                  <a:pos x="712" y="12"/>
                </a:cxn>
                <a:cxn ang="0">
                  <a:pos x="787" y="32"/>
                </a:cxn>
                <a:cxn ang="0">
                  <a:pos x="843" y="54"/>
                </a:cxn>
                <a:cxn ang="0">
                  <a:pos x="910" y="91"/>
                </a:cxn>
                <a:cxn ang="0">
                  <a:pos x="959" y="125"/>
                </a:cxn>
                <a:cxn ang="0">
                  <a:pos x="1016" y="175"/>
                </a:cxn>
                <a:cxn ang="0">
                  <a:pos x="1058" y="220"/>
                </a:cxn>
                <a:cxn ang="0">
                  <a:pos x="1104" y="279"/>
                </a:cxn>
                <a:cxn ang="0">
                  <a:pos x="1134" y="329"/>
                </a:cxn>
                <a:cxn ang="0">
                  <a:pos x="1166" y="398"/>
                </a:cxn>
                <a:cxn ang="0">
                  <a:pos x="1184" y="455"/>
                </a:cxn>
                <a:cxn ang="0">
                  <a:pos x="1198" y="528"/>
                </a:cxn>
                <a:cxn ang="0">
                  <a:pos x="1201" y="587"/>
                </a:cxn>
                <a:cxn ang="0">
                  <a:pos x="1195" y="663"/>
                </a:cxn>
                <a:cxn ang="0">
                  <a:pos x="1181" y="725"/>
                </a:cxn>
                <a:cxn ang="0">
                  <a:pos x="1153" y="801"/>
                </a:cxn>
                <a:cxn ang="0">
                  <a:pos x="1120" y="861"/>
                </a:cxn>
                <a:cxn ang="0">
                  <a:pos x="1068" y="936"/>
                </a:cxn>
                <a:cxn ang="0">
                  <a:pos x="1017" y="990"/>
                </a:cxn>
                <a:cxn ang="0">
                  <a:pos x="939" y="1056"/>
                </a:cxn>
                <a:cxn ang="0">
                  <a:pos x="879" y="1094"/>
                </a:cxn>
                <a:cxn ang="0">
                  <a:pos x="800" y="1131"/>
                </a:cxn>
                <a:cxn ang="0">
                  <a:pos x="739" y="1152"/>
                </a:cxn>
                <a:cxn ang="0">
                  <a:pos x="659" y="1166"/>
                </a:cxn>
                <a:cxn ang="0">
                  <a:pos x="598" y="1169"/>
                </a:cxn>
                <a:cxn ang="0">
                  <a:pos x="521" y="1163"/>
                </a:cxn>
                <a:cxn ang="0">
                  <a:pos x="461" y="1151"/>
                </a:cxn>
                <a:cxn ang="0">
                  <a:pos x="389" y="1127"/>
                </a:cxn>
                <a:cxn ang="0">
                  <a:pos x="334" y="1102"/>
                </a:cxn>
                <a:cxn ang="0">
                  <a:pos x="269" y="1063"/>
                </a:cxn>
                <a:cxn ang="0">
                  <a:pos x="221" y="1025"/>
                </a:cxn>
                <a:cxn ang="0">
                  <a:pos x="165" y="974"/>
                </a:cxn>
                <a:cxn ang="0">
                  <a:pos x="126" y="929"/>
                </a:cxn>
                <a:cxn ang="0">
                  <a:pos x="82" y="866"/>
                </a:cxn>
                <a:cxn ang="0">
                  <a:pos x="55" y="815"/>
                </a:cxn>
                <a:cxn ang="0">
                  <a:pos x="27" y="745"/>
                </a:cxn>
                <a:cxn ang="0">
                  <a:pos x="11" y="688"/>
                </a:cxn>
                <a:cxn ang="0">
                  <a:pos x="0" y="614"/>
                </a:cxn>
                <a:cxn ang="0">
                  <a:pos x="0" y="554"/>
                </a:cxn>
                <a:cxn ang="0">
                  <a:pos x="11" y="477"/>
                </a:cxn>
                <a:cxn ang="0">
                  <a:pos x="28" y="416"/>
                </a:cxn>
                <a:cxn ang="0">
                  <a:pos x="62" y="341"/>
                </a:cxn>
                <a:cxn ang="0">
                  <a:pos x="96" y="280"/>
                </a:cxn>
                <a:cxn ang="0">
                  <a:pos x="156" y="207"/>
                </a:cxn>
              </a:cxnLst>
              <a:rect l="0" t="0" r="r" b="b"/>
              <a:pathLst>
                <a:path w="1202" h="1170">
                  <a:moveTo>
                    <a:pt x="184" y="179"/>
                  </a:moveTo>
                  <a:lnTo>
                    <a:pt x="184" y="179"/>
                  </a:lnTo>
                  <a:lnTo>
                    <a:pt x="208" y="157"/>
                  </a:lnTo>
                  <a:lnTo>
                    <a:pt x="212" y="152"/>
                  </a:lnTo>
                  <a:lnTo>
                    <a:pt x="234" y="135"/>
                  </a:lnTo>
                  <a:lnTo>
                    <a:pt x="239" y="130"/>
                  </a:lnTo>
                  <a:lnTo>
                    <a:pt x="261" y="112"/>
                  </a:lnTo>
                  <a:lnTo>
                    <a:pt x="267" y="110"/>
                  </a:lnTo>
                  <a:lnTo>
                    <a:pt x="288" y="94"/>
                  </a:lnTo>
                  <a:lnTo>
                    <a:pt x="294" y="91"/>
                  </a:lnTo>
                  <a:lnTo>
                    <a:pt x="316" y="78"/>
                  </a:lnTo>
                  <a:lnTo>
                    <a:pt x="321" y="75"/>
                  </a:lnTo>
                  <a:lnTo>
                    <a:pt x="344" y="62"/>
                  </a:lnTo>
                  <a:lnTo>
                    <a:pt x="350" y="60"/>
                  </a:lnTo>
                  <a:lnTo>
                    <a:pt x="373" y="50"/>
                  </a:lnTo>
                  <a:lnTo>
                    <a:pt x="378" y="46"/>
                  </a:lnTo>
                  <a:lnTo>
                    <a:pt x="400" y="37"/>
                  </a:lnTo>
                  <a:lnTo>
                    <a:pt x="406" y="36"/>
                  </a:lnTo>
                  <a:lnTo>
                    <a:pt x="428" y="27"/>
                  </a:lnTo>
                  <a:lnTo>
                    <a:pt x="434" y="24"/>
                  </a:lnTo>
                  <a:lnTo>
                    <a:pt x="456" y="19"/>
                  </a:lnTo>
                  <a:lnTo>
                    <a:pt x="461" y="16"/>
                  </a:lnTo>
                  <a:lnTo>
                    <a:pt x="484" y="12"/>
                  </a:lnTo>
                  <a:lnTo>
                    <a:pt x="490" y="11"/>
                  </a:lnTo>
                  <a:lnTo>
                    <a:pt x="513" y="6"/>
                  </a:lnTo>
                  <a:lnTo>
                    <a:pt x="519" y="5"/>
                  </a:lnTo>
                  <a:lnTo>
                    <a:pt x="541" y="3"/>
                  </a:lnTo>
                  <a:lnTo>
                    <a:pt x="547" y="3"/>
                  </a:lnTo>
                  <a:lnTo>
                    <a:pt x="569" y="0"/>
                  </a:lnTo>
                  <a:lnTo>
                    <a:pt x="575" y="0"/>
                  </a:lnTo>
                  <a:lnTo>
                    <a:pt x="598" y="0"/>
                  </a:lnTo>
                  <a:lnTo>
                    <a:pt x="604" y="0"/>
                  </a:lnTo>
                  <a:lnTo>
                    <a:pt x="625" y="0"/>
                  </a:lnTo>
                  <a:lnTo>
                    <a:pt x="631" y="0"/>
                  </a:lnTo>
                  <a:lnTo>
                    <a:pt x="651" y="3"/>
                  </a:lnTo>
                  <a:lnTo>
                    <a:pt x="657" y="3"/>
                  </a:lnTo>
                  <a:lnTo>
                    <a:pt x="680" y="5"/>
                  </a:lnTo>
                  <a:lnTo>
                    <a:pt x="686" y="6"/>
                  </a:lnTo>
                  <a:lnTo>
                    <a:pt x="706" y="11"/>
                  </a:lnTo>
                  <a:lnTo>
                    <a:pt x="712" y="12"/>
                  </a:lnTo>
                  <a:lnTo>
                    <a:pt x="733" y="16"/>
                  </a:lnTo>
                  <a:lnTo>
                    <a:pt x="739" y="18"/>
                  </a:lnTo>
                  <a:lnTo>
                    <a:pt x="760" y="24"/>
                  </a:lnTo>
                  <a:lnTo>
                    <a:pt x="765" y="26"/>
                  </a:lnTo>
                  <a:lnTo>
                    <a:pt x="787" y="32"/>
                  </a:lnTo>
                  <a:lnTo>
                    <a:pt x="791" y="34"/>
                  </a:lnTo>
                  <a:lnTo>
                    <a:pt x="812" y="43"/>
                  </a:lnTo>
                  <a:lnTo>
                    <a:pt x="817" y="44"/>
                  </a:lnTo>
                  <a:lnTo>
                    <a:pt x="837" y="53"/>
                  </a:lnTo>
                  <a:lnTo>
                    <a:pt x="843" y="54"/>
                  </a:lnTo>
                  <a:lnTo>
                    <a:pt x="862" y="64"/>
                  </a:lnTo>
                  <a:lnTo>
                    <a:pt x="866" y="67"/>
                  </a:lnTo>
                  <a:lnTo>
                    <a:pt x="886" y="78"/>
                  </a:lnTo>
                  <a:lnTo>
                    <a:pt x="889" y="80"/>
                  </a:lnTo>
                  <a:lnTo>
                    <a:pt x="910" y="91"/>
                  </a:lnTo>
                  <a:lnTo>
                    <a:pt x="913" y="94"/>
                  </a:lnTo>
                  <a:lnTo>
                    <a:pt x="931" y="107"/>
                  </a:lnTo>
                  <a:lnTo>
                    <a:pt x="936" y="109"/>
                  </a:lnTo>
                  <a:lnTo>
                    <a:pt x="954" y="123"/>
                  </a:lnTo>
                  <a:lnTo>
                    <a:pt x="959" y="125"/>
                  </a:lnTo>
                  <a:lnTo>
                    <a:pt x="976" y="139"/>
                  </a:lnTo>
                  <a:lnTo>
                    <a:pt x="979" y="143"/>
                  </a:lnTo>
                  <a:lnTo>
                    <a:pt x="996" y="157"/>
                  </a:lnTo>
                  <a:lnTo>
                    <a:pt x="1001" y="160"/>
                  </a:lnTo>
                  <a:lnTo>
                    <a:pt x="1016" y="175"/>
                  </a:lnTo>
                  <a:lnTo>
                    <a:pt x="1020" y="180"/>
                  </a:lnTo>
                  <a:lnTo>
                    <a:pt x="1035" y="195"/>
                  </a:lnTo>
                  <a:lnTo>
                    <a:pt x="1039" y="199"/>
                  </a:lnTo>
                  <a:lnTo>
                    <a:pt x="1053" y="215"/>
                  </a:lnTo>
                  <a:lnTo>
                    <a:pt x="1058" y="220"/>
                  </a:lnTo>
                  <a:lnTo>
                    <a:pt x="1071" y="236"/>
                  </a:lnTo>
                  <a:lnTo>
                    <a:pt x="1075" y="239"/>
                  </a:lnTo>
                  <a:lnTo>
                    <a:pt x="1088" y="257"/>
                  </a:lnTo>
                  <a:lnTo>
                    <a:pt x="1092" y="261"/>
                  </a:lnTo>
                  <a:lnTo>
                    <a:pt x="1104" y="279"/>
                  </a:lnTo>
                  <a:lnTo>
                    <a:pt x="1107" y="284"/>
                  </a:lnTo>
                  <a:lnTo>
                    <a:pt x="1118" y="302"/>
                  </a:lnTo>
                  <a:lnTo>
                    <a:pt x="1120" y="307"/>
                  </a:lnTo>
                  <a:lnTo>
                    <a:pt x="1132" y="326"/>
                  </a:lnTo>
                  <a:lnTo>
                    <a:pt x="1134" y="329"/>
                  </a:lnTo>
                  <a:lnTo>
                    <a:pt x="1144" y="349"/>
                  </a:lnTo>
                  <a:lnTo>
                    <a:pt x="1145" y="355"/>
                  </a:lnTo>
                  <a:lnTo>
                    <a:pt x="1156" y="373"/>
                  </a:lnTo>
                  <a:lnTo>
                    <a:pt x="1157" y="379"/>
                  </a:lnTo>
                  <a:lnTo>
                    <a:pt x="1166" y="398"/>
                  </a:lnTo>
                  <a:lnTo>
                    <a:pt x="1167" y="404"/>
                  </a:lnTo>
                  <a:lnTo>
                    <a:pt x="1174" y="423"/>
                  </a:lnTo>
                  <a:lnTo>
                    <a:pt x="1175" y="429"/>
                  </a:lnTo>
                  <a:lnTo>
                    <a:pt x="1183" y="449"/>
                  </a:lnTo>
                  <a:lnTo>
                    <a:pt x="1184" y="455"/>
                  </a:lnTo>
                  <a:lnTo>
                    <a:pt x="1187" y="476"/>
                  </a:lnTo>
                  <a:lnTo>
                    <a:pt x="1190" y="480"/>
                  </a:lnTo>
                  <a:lnTo>
                    <a:pt x="1193" y="501"/>
                  </a:lnTo>
                  <a:lnTo>
                    <a:pt x="1195" y="507"/>
                  </a:lnTo>
                  <a:lnTo>
                    <a:pt x="1198" y="528"/>
                  </a:lnTo>
                  <a:lnTo>
                    <a:pt x="1198" y="534"/>
                  </a:lnTo>
                  <a:lnTo>
                    <a:pt x="1201" y="554"/>
                  </a:lnTo>
                  <a:lnTo>
                    <a:pt x="1201" y="560"/>
                  </a:lnTo>
                  <a:lnTo>
                    <a:pt x="1201" y="582"/>
                  </a:lnTo>
                  <a:lnTo>
                    <a:pt x="1201" y="587"/>
                  </a:lnTo>
                  <a:lnTo>
                    <a:pt x="1201" y="608"/>
                  </a:lnTo>
                  <a:lnTo>
                    <a:pt x="1201" y="614"/>
                  </a:lnTo>
                  <a:lnTo>
                    <a:pt x="1198" y="636"/>
                  </a:lnTo>
                  <a:lnTo>
                    <a:pt x="1198" y="641"/>
                  </a:lnTo>
                  <a:lnTo>
                    <a:pt x="1195" y="663"/>
                  </a:lnTo>
                  <a:lnTo>
                    <a:pt x="1193" y="669"/>
                  </a:lnTo>
                  <a:lnTo>
                    <a:pt x="1190" y="692"/>
                  </a:lnTo>
                  <a:lnTo>
                    <a:pt x="1187" y="697"/>
                  </a:lnTo>
                  <a:lnTo>
                    <a:pt x="1184" y="719"/>
                  </a:lnTo>
                  <a:lnTo>
                    <a:pt x="1181" y="725"/>
                  </a:lnTo>
                  <a:lnTo>
                    <a:pt x="1175" y="746"/>
                  </a:lnTo>
                  <a:lnTo>
                    <a:pt x="1173" y="752"/>
                  </a:lnTo>
                  <a:lnTo>
                    <a:pt x="1165" y="774"/>
                  </a:lnTo>
                  <a:lnTo>
                    <a:pt x="1162" y="778"/>
                  </a:lnTo>
                  <a:lnTo>
                    <a:pt x="1153" y="801"/>
                  </a:lnTo>
                  <a:lnTo>
                    <a:pt x="1150" y="806"/>
                  </a:lnTo>
                  <a:lnTo>
                    <a:pt x="1139" y="829"/>
                  </a:lnTo>
                  <a:lnTo>
                    <a:pt x="1136" y="833"/>
                  </a:lnTo>
                  <a:lnTo>
                    <a:pt x="1124" y="855"/>
                  </a:lnTo>
                  <a:lnTo>
                    <a:pt x="1120" y="861"/>
                  </a:lnTo>
                  <a:lnTo>
                    <a:pt x="1107" y="882"/>
                  </a:lnTo>
                  <a:lnTo>
                    <a:pt x="1102" y="888"/>
                  </a:lnTo>
                  <a:lnTo>
                    <a:pt x="1087" y="909"/>
                  </a:lnTo>
                  <a:lnTo>
                    <a:pt x="1084" y="914"/>
                  </a:lnTo>
                  <a:lnTo>
                    <a:pt x="1068" y="936"/>
                  </a:lnTo>
                  <a:lnTo>
                    <a:pt x="1062" y="941"/>
                  </a:lnTo>
                  <a:lnTo>
                    <a:pt x="1044" y="961"/>
                  </a:lnTo>
                  <a:lnTo>
                    <a:pt x="1039" y="967"/>
                  </a:lnTo>
                  <a:lnTo>
                    <a:pt x="1019" y="987"/>
                  </a:lnTo>
                  <a:lnTo>
                    <a:pt x="1017" y="990"/>
                  </a:lnTo>
                  <a:lnTo>
                    <a:pt x="994" y="1011"/>
                  </a:lnTo>
                  <a:lnTo>
                    <a:pt x="988" y="1016"/>
                  </a:lnTo>
                  <a:lnTo>
                    <a:pt x="967" y="1033"/>
                  </a:lnTo>
                  <a:lnTo>
                    <a:pt x="961" y="1038"/>
                  </a:lnTo>
                  <a:lnTo>
                    <a:pt x="939" y="1056"/>
                  </a:lnTo>
                  <a:lnTo>
                    <a:pt x="934" y="1058"/>
                  </a:lnTo>
                  <a:lnTo>
                    <a:pt x="912" y="1073"/>
                  </a:lnTo>
                  <a:lnTo>
                    <a:pt x="906" y="1078"/>
                  </a:lnTo>
                  <a:lnTo>
                    <a:pt x="885" y="1090"/>
                  </a:lnTo>
                  <a:lnTo>
                    <a:pt x="879" y="1094"/>
                  </a:lnTo>
                  <a:lnTo>
                    <a:pt x="856" y="1106"/>
                  </a:lnTo>
                  <a:lnTo>
                    <a:pt x="851" y="1109"/>
                  </a:lnTo>
                  <a:lnTo>
                    <a:pt x="828" y="1120"/>
                  </a:lnTo>
                  <a:lnTo>
                    <a:pt x="822" y="1122"/>
                  </a:lnTo>
                  <a:lnTo>
                    <a:pt x="800" y="1131"/>
                  </a:lnTo>
                  <a:lnTo>
                    <a:pt x="795" y="1134"/>
                  </a:lnTo>
                  <a:lnTo>
                    <a:pt x="772" y="1142"/>
                  </a:lnTo>
                  <a:lnTo>
                    <a:pt x="766" y="1144"/>
                  </a:lnTo>
                  <a:lnTo>
                    <a:pt x="745" y="1150"/>
                  </a:lnTo>
                  <a:lnTo>
                    <a:pt x="739" y="1152"/>
                  </a:lnTo>
                  <a:lnTo>
                    <a:pt x="716" y="1156"/>
                  </a:lnTo>
                  <a:lnTo>
                    <a:pt x="711" y="1158"/>
                  </a:lnTo>
                  <a:lnTo>
                    <a:pt x="687" y="1162"/>
                  </a:lnTo>
                  <a:lnTo>
                    <a:pt x="681" y="1163"/>
                  </a:lnTo>
                  <a:lnTo>
                    <a:pt x="659" y="1166"/>
                  </a:lnTo>
                  <a:lnTo>
                    <a:pt x="654" y="1166"/>
                  </a:lnTo>
                  <a:lnTo>
                    <a:pt x="631" y="1169"/>
                  </a:lnTo>
                  <a:lnTo>
                    <a:pt x="625" y="1169"/>
                  </a:lnTo>
                  <a:lnTo>
                    <a:pt x="604" y="1169"/>
                  </a:lnTo>
                  <a:lnTo>
                    <a:pt x="598" y="1169"/>
                  </a:lnTo>
                  <a:lnTo>
                    <a:pt x="575" y="1169"/>
                  </a:lnTo>
                  <a:lnTo>
                    <a:pt x="569" y="1169"/>
                  </a:lnTo>
                  <a:lnTo>
                    <a:pt x="549" y="1166"/>
                  </a:lnTo>
                  <a:lnTo>
                    <a:pt x="543" y="1166"/>
                  </a:lnTo>
                  <a:lnTo>
                    <a:pt x="521" y="1163"/>
                  </a:lnTo>
                  <a:lnTo>
                    <a:pt x="515" y="1162"/>
                  </a:lnTo>
                  <a:lnTo>
                    <a:pt x="494" y="1158"/>
                  </a:lnTo>
                  <a:lnTo>
                    <a:pt x="489" y="1156"/>
                  </a:lnTo>
                  <a:lnTo>
                    <a:pt x="467" y="1152"/>
                  </a:lnTo>
                  <a:lnTo>
                    <a:pt x="461" y="1151"/>
                  </a:lnTo>
                  <a:lnTo>
                    <a:pt x="441" y="1144"/>
                  </a:lnTo>
                  <a:lnTo>
                    <a:pt x="435" y="1143"/>
                  </a:lnTo>
                  <a:lnTo>
                    <a:pt x="415" y="1136"/>
                  </a:lnTo>
                  <a:lnTo>
                    <a:pt x="409" y="1135"/>
                  </a:lnTo>
                  <a:lnTo>
                    <a:pt x="389" y="1127"/>
                  </a:lnTo>
                  <a:lnTo>
                    <a:pt x="383" y="1125"/>
                  </a:lnTo>
                  <a:lnTo>
                    <a:pt x="364" y="1115"/>
                  </a:lnTo>
                  <a:lnTo>
                    <a:pt x="358" y="1114"/>
                  </a:lnTo>
                  <a:lnTo>
                    <a:pt x="338" y="1103"/>
                  </a:lnTo>
                  <a:lnTo>
                    <a:pt x="334" y="1102"/>
                  </a:lnTo>
                  <a:lnTo>
                    <a:pt x="315" y="1090"/>
                  </a:lnTo>
                  <a:lnTo>
                    <a:pt x="311" y="1088"/>
                  </a:lnTo>
                  <a:lnTo>
                    <a:pt x="291" y="1078"/>
                  </a:lnTo>
                  <a:lnTo>
                    <a:pt x="287" y="1074"/>
                  </a:lnTo>
                  <a:lnTo>
                    <a:pt x="269" y="1063"/>
                  </a:lnTo>
                  <a:lnTo>
                    <a:pt x="264" y="1058"/>
                  </a:lnTo>
                  <a:lnTo>
                    <a:pt x="246" y="1046"/>
                  </a:lnTo>
                  <a:lnTo>
                    <a:pt x="242" y="1043"/>
                  </a:lnTo>
                  <a:lnTo>
                    <a:pt x="226" y="1030"/>
                  </a:lnTo>
                  <a:lnTo>
                    <a:pt x="221" y="1025"/>
                  </a:lnTo>
                  <a:lnTo>
                    <a:pt x="204" y="1011"/>
                  </a:lnTo>
                  <a:lnTo>
                    <a:pt x="200" y="1008"/>
                  </a:lnTo>
                  <a:lnTo>
                    <a:pt x="185" y="993"/>
                  </a:lnTo>
                  <a:lnTo>
                    <a:pt x="180" y="989"/>
                  </a:lnTo>
                  <a:lnTo>
                    <a:pt x="165" y="974"/>
                  </a:lnTo>
                  <a:lnTo>
                    <a:pt x="161" y="969"/>
                  </a:lnTo>
                  <a:lnTo>
                    <a:pt x="147" y="953"/>
                  </a:lnTo>
                  <a:lnTo>
                    <a:pt x="143" y="950"/>
                  </a:lnTo>
                  <a:lnTo>
                    <a:pt x="129" y="933"/>
                  </a:lnTo>
                  <a:lnTo>
                    <a:pt x="126" y="929"/>
                  </a:lnTo>
                  <a:lnTo>
                    <a:pt x="112" y="911"/>
                  </a:lnTo>
                  <a:lnTo>
                    <a:pt x="110" y="907"/>
                  </a:lnTo>
                  <a:lnTo>
                    <a:pt x="96" y="889"/>
                  </a:lnTo>
                  <a:lnTo>
                    <a:pt x="94" y="886"/>
                  </a:lnTo>
                  <a:lnTo>
                    <a:pt x="82" y="866"/>
                  </a:lnTo>
                  <a:lnTo>
                    <a:pt x="80" y="862"/>
                  </a:lnTo>
                  <a:lnTo>
                    <a:pt x="69" y="842"/>
                  </a:lnTo>
                  <a:lnTo>
                    <a:pt x="65" y="839"/>
                  </a:lnTo>
                  <a:lnTo>
                    <a:pt x="56" y="820"/>
                  </a:lnTo>
                  <a:lnTo>
                    <a:pt x="55" y="815"/>
                  </a:lnTo>
                  <a:lnTo>
                    <a:pt x="45" y="795"/>
                  </a:lnTo>
                  <a:lnTo>
                    <a:pt x="44" y="790"/>
                  </a:lnTo>
                  <a:lnTo>
                    <a:pt x="35" y="770"/>
                  </a:lnTo>
                  <a:lnTo>
                    <a:pt x="33" y="766"/>
                  </a:lnTo>
                  <a:lnTo>
                    <a:pt x="27" y="745"/>
                  </a:lnTo>
                  <a:lnTo>
                    <a:pt x="25" y="740"/>
                  </a:lnTo>
                  <a:lnTo>
                    <a:pt x="19" y="719"/>
                  </a:lnTo>
                  <a:lnTo>
                    <a:pt x="16" y="713"/>
                  </a:lnTo>
                  <a:lnTo>
                    <a:pt x="13" y="693"/>
                  </a:lnTo>
                  <a:lnTo>
                    <a:pt x="11" y="688"/>
                  </a:lnTo>
                  <a:lnTo>
                    <a:pt x="7" y="668"/>
                  </a:lnTo>
                  <a:lnTo>
                    <a:pt x="5" y="662"/>
                  </a:lnTo>
                  <a:lnTo>
                    <a:pt x="3" y="640"/>
                  </a:lnTo>
                  <a:lnTo>
                    <a:pt x="3" y="634"/>
                  </a:lnTo>
                  <a:lnTo>
                    <a:pt x="0" y="614"/>
                  </a:lnTo>
                  <a:lnTo>
                    <a:pt x="0" y="608"/>
                  </a:lnTo>
                  <a:lnTo>
                    <a:pt x="0" y="587"/>
                  </a:lnTo>
                  <a:lnTo>
                    <a:pt x="0" y="582"/>
                  </a:lnTo>
                  <a:lnTo>
                    <a:pt x="0" y="560"/>
                  </a:lnTo>
                  <a:lnTo>
                    <a:pt x="0" y="554"/>
                  </a:lnTo>
                  <a:lnTo>
                    <a:pt x="3" y="533"/>
                  </a:lnTo>
                  <a:lnTo>
                    <a:pt x="3" y="527"/>
                  </a:lnTo>
                  <a:lnTo>
                    <a:pt x="5" y="505"/>
                  </a:lnTo>
                  <a:lnTo>
                    <a:pt x="7" y="499"/>
                  </a:lnTo>
                  <a:lnTo>
                    <a:pt x="11" y="477"/>
                  </a:lnTo>
                  <a:lnTo>
                    <a:pt x="13" y="471"/>
                  </a:lnTo>
                  <a:lnTo>
                    <a:pt x="16" y="449"/>
                  </a:lnTo>
                  <a:lnTo>
                    <a:pt x="20" y="444"/>
                  </a:lnTo>
                  <a:lnTo>
                    <a:pt x="25" y="422"/>
                  </a:lnTo>
                  <a:lnTo>
                    <a:pt x="28" y="416"/>
                  </a:lnTo>
                  <a:lnTo>
                    <a:pt x="37" y="395"/>
                  </a:lnTo>
                  <a:lnTo>
                    <a:pt x="38" y="390"/>
                  </a:lnTo>
                  <a:lnTo>
                    <a:pt x="47" y="367"/>
                  </a:lnTo>
                  <a:lnTo>
                    <a:pt x="51" y="363"/>
                  </a:lnTo>
                  <a:lnTo>
                    <a:pt x="62" y="341"/>
                  </a:lnTo>
                  <a:lnTo>
                    <a:pt x="64" y="335"/>
                  </a:lnTo>
                  <a:lnTo>
                    <a:pt x="77" y="313"/>
                  </a:lnTo>
                  <a:lnTo>
                    <a:pt x="80" y="308"/>
                  </a:lnTo>
                  <a:lnTo>
                    <a:pt x="94" y="286"/>
                  </a:lnTo>
                  <a:lnTo>
                    <a:pt x="96" y="280"/>
                  </a:lnTo>
                  <a:lnTo>
                    <a:pt x="113" y="260"/>
                  </a:lnTo>
                  <a:lnTo>
                    <a:pt x="116" y="254"/>
                  </a:lnTo>
                  <a:lnTo>
                    <a:pt x="133" y="232"/>
                  </a:lnTo>
                  <a:lnTo>
                    <a:pt x="138" y="228"/>
                  </a:lnTo>
                  <a:lnTo>
                    <a:pt x="156" y="207"/>
                  </a:lnTo>
                  <a:lnTo>
                    <a:pt x="161" y="202"/>
                  </a:lnTo>
                  <a:lnTo>
                    <a:pt x="181" y="181"/>
                  </a:lnTo>
                  <a:lnTo>
                    <a:pt x="184" y="17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8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auto">
            <a:xfrm>
              <a:off x="2505" y="2236"/>
              <a:ext cx="697" cy="679"/>
            </a:xfrm>
            <a:custGeom>
              <a:avLst/>
              <a:gdLst/>
              <a:ahLst/>
              <a:cxnLst>
                <a:cxn ang="0">
                  <a:pos x="135" y="77"/>
                </a:cxn>
                <a:cxn ang="0">
                  <a:pos x="169" y="53"/>
                </a:cxn>
                <a:cxn ang="0">
                  <a:pos x="215" y="29"/>
                </a:cxn>
                <a:cxn ang="0">
                  <a:pos x="251" y="15"/>
                </a:cxn>
                <a:cxn ang="0">
                  <a:pos x="297" y="4"/>
                </a:cxn>
                <a:cxn ang="0">
                  <a:pos x="332" y="0"/>
                </a:cxn>
                <a:cxn ang="0">
                  <a:pos x="379" y="1"/>
                </a:cxn>
                <a:cxn ang="0">
                  <a:pos x="412" y="6"/>
                </a:cxn>
                <a:cxn ang="0">
                  <a:pos x="455" y="18"/>
                </a:cxn>
                <a:cxn ang="0">
                  <a:pos x="487" y="32"/>
                </a:cxn>
                <a:cxn ang="0">
                  <a:pos x="527" y="53"/>
                </a:cxn>
                <a:cxn ang="0">
                  <a:pos x="556" y="73"/>
                </a:cxn>
                <a:cxn ang="0">
                  <a:pos x="589" y="102"/>
                </a:cxn>
                <a:cxn ang="0">
                  <a:pos x="613" y="126"/>
                </a:cxn>
                <a:cxn ang="0">
                  <a:pos x="640" y="161"/>
                </a:cxn>
                <a:cxn ang="0">
                  <a:pos x="657" y="191"/>
                </a:cxn>
                <a:cxn ang="0">
                  <a:pos x="675" y="231"/>
                </a:cxn>
                <a:cxn ang="0">
                  <a:pos x="686" y="263"/>
                </a:cxn>
                <a:cxn ang="0">
                  <a:pos x="694" y="305"/>
                </a:cxn>
                <a:cxn ang="0">
                  <a:pos x="696" y="340"/>
                </a:cxn>
                <a:cxn ang="0">
                  <a:pos x="693" y="384"/>
                </a:cxn>
                <a:cxn ang="0">
                  <a:pos x="685" y="420"/>
                </a:cxn>
                <a:cxn ang="0">
                  <a:pos x="668" y="464"/>
                </a:cxn>
                <a:cxn ang="0">
                  <a:pos x="650" y="498"/>
                </a:cxn>
                <a:cxn ang="0">
                  <a:pos x="619" y="543"/>
                </a:cxn>
                <a:cxn ang="0">
                  <a:pos x="589" y="574"/>
                </a:cxn>
                <a:cxn ang="0">
                  <a:pos x="545" y="611"/>
                </a:cxn>
                <a:cxn ang="0">
                  <a:pos x="510" y="633"/>
                </a:cxn>
                <a:cxn ang="0">
                  <a:pos x="464" y="655"/>
                </a:cxn>
                <a:cxn ang="0">
                  <a:pos x="428" y="667"/>
                </a:cxn>
                <a:cxn ang="0">
                  <a:pos x="382" y="675"/>
                </a:cxn>
                <a:cxn ang="0">
                  <a:pos x="346" y="678"/>
                </a:cxn>
                <a:cxn ang="0">
                  <a:pos x="301" y="673"/>
                </a:cxn>
                <a:cxn ang="0">
                  <a:pos x="266" y="666"/>
                </a:cxn>
                <a:cxn ang="0">
                  <a:pos x="224" y="653"/>
                </a:cxn>
                <a:cxn ang="0">
                  <a:pos x="193" y="638"/>
                </a:cxn>
                <a:cxn ang="0">
                  <a:pos x="155" y="616"/>
                </a:cxn>
                <a:cxn ang="0">
                  <a:pos x="127" y="594"/>
                </a:cxn>
                <a:cxn ang="0">
                  <a:pos x="94" y="565"/>
                </a:cxn>
                <a:cxn ang="0">
                  <a:pos x="72" y="538"/>
                </a:cxn>
                <a:cxn ang="0">
                  <a:pos x="47" y="502"/>
                </a:cxn>
                <a:cxn ang="0">
                  <a:pos x="32" y="472"/>
                </a:cxn>
                <a:cxn ang="0">
                  <a:pos x="15" y="432"/>
                </a:cxn>
                <a:cxn ang="0">
                  <a:pos x="7" y="398"/>
                </a:cxn>
                <a:cxn ang="0">
                  <a:pos x="0" y="357"/>
                </a:cxn>
                <a:cxn ang="0">
                  <a:pos x="0" y="320"/>
                </a:cxn>
                <a:cxn ang="0">
                  <a:pos x="4" y="276"/>
                </a:cxn>
                <a:cxn ang="0">
                  <a:pos x="15" y="241"/>
                </a:cxn>
                <a:cxn ang="0">
                  <a:pos x="34" y="197"/>
                </a:cxn>
                <a:cxn ang="0">
                  <a:pos x="56" y="162"/>
                </a:cxn>
                <a:cxn ang="0">
                  <a:pos x="90" y="119"/>
                </a:cxn>
              </a:cxnLst>
              <a:rect l="0" t="0" r="r" b="b"/>
              <a:pathLst>
                <a:path w="697" h="679">
                  <a:moveTo>
                    <a:pt x="106" y="103"/>
                  </a:moveTo>
                  <a:lnTo>
                    <a:pt x="106" y="103"/>
                  </a:lnTo>
                  <a:lnTo>
                    <a:pt x="119" y="90"/>
                  </a:lnTo>
                  <a:lnTo>
                    <a:pt x="123" y="88"/>
                  </a:lnTo>
                  <a:lnTo>
                    <a:pt x="135" y="77"/>
                  </a:lnTo>
                  <a:lnTo>
                    <a:pt x="138" y="74"/>
                  </a:lnTo>
                  <a:lnTo>
                    <a:pt x="150" y="65"/>
                  </a:lnTo>
                  <a:lnTo>
                    <a:pt x="155" y="63"/>
                  </a:lnTo>
                  <a:lnTo>
                    <a:pt x="167" y="54"/>
                  </a:lnTo>
                  <a:lnTo>
                    <a:pt x="169" y="53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99" y="37"/>
                  </a:lnTo>
                  <a:lnTo>
                    <a:pt x="202" y="33"/>
                  </a:lnTo>
                  <a:lnTo>
                    <a:pt x="215" y="29"/>
                  </a:lnTo>
                  <a:lnTo>
                    <a:pt x="218" y="26"/>
                  </a:lnTo>
                  <a:lnTo>
                    <a:pt x="232" y="22"/>
                  </a:lnTo>
                  <a:lnTo>
                    <a:pt x="234" y="20"/>
                  </a:lnTo>
                  <a:lnTo>
                    <a:pt x="248" y="15"/>
                  </a:lnTo>
                  <a:lnTo>
                    <a:pt x="251" y="15"/>
                  </a:lnTo>
                  <a:lnTo>
                    <a:pt x="264" y="10"/>
                  </a:lnTo>
                  <a:lnTo>
                    <a:pt x="267" y="9"/>
                  </a:lnTo>
                  <a:lnTo>
                    <a:pt x="281" y="6"/>
                  </a:lnTo>
                  <a:lnTo>
                    <a:pt x="283" y="5"/>
                  </a:lnTo>
                  <a:lnTo>
                    <a:pt x="297" y="4"/>
                  </a:lnTo>
                  <a:lnTo>
                    <a:pt x="300" y="2"/>
                  </a:lnTo>
                  <a:lnTo>
                    <a:pt x="313" y="1"/>
                  </a:lnTo>
                  <a:lnTo>
                    <a:pt x="316" y="1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79" y="1"/>
                  </a:lnTo>
                  <a:lnTo>
                    <a:pt x="381" y="1"/>
                  </a:lnTo>
                  <a:lnTo>
                    <a:pt x="394" y="4"/>
                  </a:lnTo>
                  <a:lnTo>
                    <a:pt x="397" y="4"/>
                  </a:lnTo>
                  <a:lnTo>
                    <a:pt x="410" y="6"/>
                  </a:lnTo>
                  <a:lnTo>
                    <a:pt x="412" y="6"/>
                  </a:lnTo>
                  <a:lnTo>
                    <a:pt x="424" y="9"/>
                  </a:lnTo>
                  <a:lnTo>
                    <a:pt x="429" y="10"/>
                  </a:lnTo>
                  <a:lnTo>
                    <a:pt x="440" y="13"/>
                  </a:lnTo>
                  <a:lnTo>
                    <a:pt x="444" y="15"/>
                  </a:lnTo>
                  <a:lnTo>
                    <a:pt x="455" y="18"/>
                  </a:lnTo>
                  <a:lnTo>
                    <a:pt x="458" y="20"/>
                  </a:lnTo>
                  <a:lnTo>
                    <a:pt x="471" y="24"/>
                  </a:lnTo>
                  <a:lnTo>
                    <a:pt x="473" y="25"/>
                  </a:lnTo>
                  <a:lnTo>
                    <a:pt x="485" y="31"/>
                  </a:lnTo>
                  <a:lnTo>
                    <a:pt x="487" y="32"/>
                  </a:lnTo>
                  <a:lnTo>
                    <a:pt x="498" y="38"/>
                  </a:lnTo>
                  <a:lnTo>
                    <a:pt x="502" y="39"/>
                  </a:lnTo>
                  <a:lnTo>
                    <a:pt x="513" y="45"/>
                  </a:lnTo>
                  <a:lnTo>
                    <a:pt x="515" y="46"/>
                  </a:lnTo>
                  <a:lnTo>
                    <a:pt x="527" y="53"/>
                  </a:lnTo>
                  <a:lnTo>
                    <a:pt x="529" y="54"/>
                  </a:lnTo>
                  <a:lnTo>
                    <a:pt x="540" y="61"/>
                  </a:lnTo>
                  <a:lnTo>
                    <a:pt x="542" y="63"/>
                  </a:lnTo>
                  <a:lnTo>
                    <a:pt x="553" y="70"/>
                  </a:lnTo>
                  <a:lnTo>
                    <a:pt x="556" y="73"/>
                  </a:lnTo>
                  <a:lnTo>
                    <a:pt x="566" y="80"/>
                  </a:lnTo>
                  <a:lnTo>
                    <a:pt x="568" y="82"/>
                  </a:lnTo>
                  <a:lnTo>
                    <a:pt x="577" y="90"/>
                  </a:lnTo>
                  <a:lnTo>
                    <a:pt x="580" y="93"/>
                  </a:lnTo>
                  <a:lnTo>
                    <a:pt x="589" y="102"/>
                  </a:lnTo>
                  <a:lnTo>
                    <a:pt x="591" y="103"/>
                  </a:lnTo>
                  <a:lnTo>
                    <a:pt x="601" y="112"/>
                  </a:lnTo>
                  <a:lnTo>
                    <a:pt x="602" y="116"/>
                  </a:lnTo>
                  <a:lnTo>
                    <a:pt x="611" y="125"/>
                  </a:lnTo>
                  <a:lnTo>
                    <a:pt x="613" y="126"/>
                  </a:lnTo>
                  <a:lnTo>
                    <a:pt x="620" y="136"/>
                  </a:lnTo>
                  <a:lnTo>
                    <a:pt x="623" y="138"/>
                  </a:lnTo>
                  <a:lnTo>
                    <a:pt x="630" y="150"/>
                  </a:lnTo>
                  <a:lnTo>
                    <a:pt x="633" y="151"/>
                  </a:lnTo>
                  <a:lnTo>
                    <a:pt x="640" y="161"/>
                  </a:lnTo>
                  <a:lnTo>
                    <a:pt x="642" y="165"/>
                  </a:lnTo>
                  <a:lnTo>
                    <a:pt x="649" y="175"/>
                  </a:lnTo>
                  <a:lnTo>
                    <a:pt x="650" y="177"/>
                  </a:lnTo>
                  <a:lnTo>
                    <a:pt x="655" y="189"/>
                  </a:lnTo>
                  <a:lnTo>
                    <a:pt x="657" y="191"/>
                  </a:lnTo>
                  <a:lnTo>
                    <a:pt x="662" y="202"/>
                  </a:lnTo>
                  <a:lnTo>
                    <a:pt x="663" y="205"/>
                  </a:lnTo>
                  <a:lnTo>
                    <a:pt x="669" y="216"/>
                  </a:lnTo>
                  <a:lnTo>
                    <a:pt x="670" y="218"/>
                  </a:lnTo>
                  <a:lnTo>
                    <a:pt x="675" y="231"/>
                  </a:lnTo>
                  <a:lnTo>
                    <a:pt x="676" y="233"/>
                  </a:lnTo>
                  <a:lnTo>
                    <a:pt x="680" y="245"/>
                  </a:lnTo>
                  <a:lnTo>
                    <a:pt x="682" y="248"/>
                  </a:lnTo>
                  <a:lnTo>
                    <a:pt x="685" y="260"/>
                  </a:lnTo>
                  <a:lnTo>
                    <a:pt x="686" y="263"/>
                  </a:lnTo>
                  <a:lnTo>
                    <a:pt x="688" y="274"/>
                  </a:lnTo>
                  <a:lnTo>
                    <a:pt x="688" y="279"/>
                  </a:lnTo>
                  <a:lnTo>
                    <a:pt x="692" y="290"/>
                  </a:lnTo>
                  <a:lnTo>
                    <a:pt x="692" y="294"/>
                  </a:lnTo>
                  <a:lnTo>
                    <a:pt x="694" y="305"/>
                  </a:lnTo>
                  <a:lnTo>
                    <a:pt x="694" y="309"/>
                  </a:lnTo>
                  <a:lnTo>
                    <a:pt x="696" y="320"/>
                  </a:lnTo>
                  <a:lnTo>
                    <a:pt x="696" y="325"/>
                  </a:lnTo>
                  <a:lnTo>
                    <a:pt x="696" y="337"/>
                  </a:lnTo>
                  <a:lnTo>
                    <a:pt x="696" y="340"/>
                  </a:lnTo>
                  <a:lnTo>
                    <a:pt x="696" y="353"/>
                  </a:lnTo>
                  <a:lnTo>
                    <a:pt x="696" y="357"/>
                  </a:lnTo>
                  <a:lnTo>
                    <a:pt x="694" y="368"/>
                  </a:lnTo>
                  <a:lnTo>
                    <a:pt x="694" y="373"/>
                  </a:lnTo>
                  <a:lnTo>
                    <a:pt x="693" y="384"/>
                  </a:lnTo>
                  <a:lnTo>
                    <a:pt x="692" y="387"/>
                  </a:lnTo>
                  <a:lnTo>
                    <a:pt x="691" y="401"/>
                  </a:lnTo>
                  <a:lnTo>
                    <a:pt x="688" y="403"/>
                  </a:lnTo>
                  <a:lnTo>
                    <a:pt x="686" y="416"/>
                  </a:lnTo>
                  <a:lnTo>
                    <a:pt x="685" y="420"/>
                  </a:lnTo>
                  <a:lnTo>
                    <a:pt x="680" y="432"/>
                  </a:lnTo>
                  <a:lnTo>
                    <a:pt x="680" y="434"/>
                  </a:lnTo>
                  <a:lnTo>
                    <a:pt x="675" y="448"/>
                  </a:lnTo>
                  <a:lnTo>
                    <a:pt x="674" y="451"/>
                  </a:lnTo>
                  <a:lnTo>
                    <a:pt x="668" y="464"/>
                  </a:lnTo>
                  <a:lnTo>
                    <a:pt x="667" y="467"/>
                  </a:lnTo>
                  <a:lnTo>
                    <a:pt x="661" y="480"/>
                  </a:lnTo>
                  <a:lnTo>
                    <a:pt x="658" y="482"/>
                  </a:lnTo>
                  <a:lnTo>
                    <a:pt x="651" y="496"/>
                  </a:lnTo>
                  <a:lnTo>
                    <a:pt x="650" y="498"/>
                  </a:lnTo>
                  <a:lnTo>
                    <a:pt x="642" y="511"/>
                  </a:lnTo>
                  <a:lnTo>
                    <a:pt x="640" y="514"/>
                  </a:lnTo>
                  <a:lnTo>
                    <a:pt x="630" y="526"/>
                  </a:lnTo>
                  <a:lnTo>
                    <a:pt x="629" y="530"/>
                  </a:lnTo>
                  <a:lnTo>
                    <a:pt x="619" y="543"/>
                  </a:lnTo>
                  <a:lnTo>
                    <a:pt x="617" y="545"/>
                  </a:lnTo>
                  <a:lnTo>
                    <a:pt x="605" y="558"/>
                  </a:lnTo>
                  <a:lnTo>
                    <a:pt x="602" y="560"/>
                  </a:lnTo>
                  <a:lnTo>
                    <a:pt x="591" y="573"/>
                  </a:lnTo>
                  <a:lnTo>
                    <a:pt x="589" y="574"/>
                  </a:lnTo>
                  <a:lnTo>
                    <a:pt x="576" y="586"/>
                  </a:lnTo>
                  <a:lnTo>
                    <a:pt x="572" y="589"/>
                  </a:lnTo>
                  <a:lnTo>
                    <a:pt x="560" y="600"/>
                  </a:lnTo>
                  <a:lnTo>
                    <a:pt x="557" y="602"/>
                  </a:lnTo>
                  <a:lnTo>
                    <a:pt x="545" y="611"/>
                  </a:lnTo>
                  <a:lnTo>
                    <a:pt x="540" y="614"/>
                  </a:lnTo>
                  <a:lnTo>
                    <a:pt x="528" y="623"/>
                  </a:lnTo>
                  <a:lnTo>
                    <a:pt x="526" y="624"/>
                  </a:lnTo>
                  <a:lnTo>
                    <a:pt x="513" y="632"/>
                  </a:lnTo>
                  <a:lnTo>
                    <a:pt x="510" y="633"/>
                  </a:lnTo>
                  <a:lnTo>
                    <a:pt x="496" y="640"/>
                  </a:lnTo>
                  <a:lnTo>
                    <a:pt x="493" y="643"/>
                  </a:lnTo>
                  <a:lnTo>
                    <a:pt x="480" y="648"/>
                  </a:lnTo>
                  <a:lnTo>
                    <a:pt x="477" y="650"/>
                  </a:lnTo>
                  <a:lnTo>
                    <a:pt x="464" y="655"/>
                  </a:lnTo>
                  <a:lnTo>
                    <a:pt x="461" y="657"/>
                  </a:lnTo>
                  <a:lnTo>
                    <a:pt x="447" y="662"/>
                  </a:lnTo>
                  <a:lnTo>
                    <a:pt x="444" y="662"/>
                  </a:lnTo>
                  <a:lnTo>
                    <a:pt x="431" y="666"/>
                  </a:lnTo>
                  <a:lnTo>
                    <a:pt x="428" y="667"/>
                  </a:lnTo>
                  <a:lnTo>
                    <a:pt x="414" y="671"/>
                  </a:lnTo>
                  <a:lnTo>
                    <a:pt x="412" y="672"/>
                  </a:lnTo>
                  <a:lnTo>
                    <a:pt x="398" y="673"/>
                  </a:lnTo>
                  <a:lnTo>
                    <a:pt x="395" y="674"/>
                  </a:lnTo>
                  <a:lnTo>
                    <a:pt x="382" y="675"/>
                  </a:lnTo>
                  <a:lnTo>
                    <a:pt x="379" y="675"/>
                  </a:lnTo>
                  <a:lnTo>
                    <a:pt x="365" y="678"/>
                  </a:lnTo>
                  <a:lnTo>
                    <a:pt x="363" y="678"/>
                  </a:lnTo>
                  <a:lnTo>
                    <a:pt x="349" y="678"/>
                  </a:lnTo>
                  <a:lnTo>
                    <a:pt x="346" y="678"/>
                  </a:lnTo>
                  <a:lnTo>
                    <a:pt x="333" y="678"/>
                  </a:lnTo>
                  <a:lnTo>
                    <a:pt x="330" y="678"/>
                  </a:lnTo>
                  <a:lnTo>
                    <a:pt x="316" y="675"/>
                  </a:lnTo>
                  <a:lnTo>
                    <a:pt x="314" y="675"/>
                  </a:lnTo>
                  <a:lnTo>
                    <a:pt x="301" y="673"/>
                  </a:lnTo>
                  <a:lnTo>
                    <a:pt x="298" y="673"/>
                  </a:lnTo>
                  <a:lnTo>
                    <a:pt x="287" y="671"/>
                  </a:lnTo>
                  <a:lnTo>
                    <a:pt x="282" y="671"/>
                  </a:lnTo>
                  <a:lnTo>
                    <a:pt x="271" y="667"/>
                  </a:lnTo>
                  <a:lnTo>
                    <a:pt x="266" y="666"/>
                  </a:lnTo>
                  <a:lnTo>
                    <a:pt x="255" y="664"/>
                  </a:lnTo>
                  <a:lnTo>
                    <a:pt x="251" y="662"/>
                  </a:lnTo>
                  <a:lnTo>
                    <a:pt x="240" y="658"/>
                  </a:lnTo>
                  <a:lnTo>
                    <a:pt x="237" y="657"/>
                  </a:lnTo>
                  <a:lnTo>
                    <a:pt x="224" y="653"/>
                  </a:lnTo>
                  <a:lnTo>
                    <a:pt x="222" y="651"/>
                  </a:lnTo>
                  <a:lnTo>
                    <a:pt x="210" y="646"/>
                  </a:lnTo>
                  <a:lnTo>
                    <a:pt x="208" y="645"/>
                  </a:lnTo>
                  <a:lnTo>
                    <a:pt x="197" y="639"/>
                  </a:lnTo>
                  <a:lnTo>
                    <a:pt x="193" y="638"/>
                  </a:lnTo>
                  <a:lnTo>
                    <a:pt x="182" y="632"/>
                  </a:lnTo>
                  <a:lnTo>
                    <a:pt x="180" y="631"/>
                  </a:lnTo>
                  <a:lnTo>
                    <a:pt x="168" y="624"/>
                  </a:lnTo>
                  <a:lnTo>
                    <a:pt x="166" y="623"/>
                  </a:lnTo>
                  <a:lnTo>
                    <a:pt x="155" y="616"/>
                  </a:lnTo>
                  <a:lnTo>
                    <a:pt x="153" y="614"/>
                  </a:lnTo>
                  <a:lnTo>
                    <a:pt x="142" y="607"/>
                  </a:lnTo>
                  <a:lnTo>
                    <a:pt x="139" y="603"/>
                  </a:lnTo>
                  <a:lnTo>
                    <a:pt x="130" y="597"/>
                  </a:lnTo>
                  <a:lnTo>
                    <a:pt x="127" y="594"/>
                  </a:lnTo>
                  <a:lnTo>
                    <a:pt x="118" y="586"/>
                  </a:lnTo>
                  <a:lnTo>
                    <a:pt x="116" y="584"/>
                  </a:lnTo>
                  <a:lnTo>
                    <a:pt x="106" y="575"/>
                  </a:lnTo>
                  <a:lnTo>
                    <a:pt x="105" y="574"/>
                  </a:lnTo>
                  <a:lnTo>
                    <a:pt x="94" y="565"/>
                  </a:lnTo>
                  <a:lnTo>
                    <a:pt x="93" y="561"/>
                  </a:lnTo>
                  <a:lnTo>
                    <a:pt x="84" y="552"/>
                  </a:lnTo>
                  <a:lnTo>
                    <a:pt x="82" y="551"/>
                  </a:lnTo>
                  <a:lnTo>
                    <a:pt x="75" y="541"/>
                  </a:lnTo>
                  <a:lnTo>
                    <a:pt x="72" y="538"/>
                  </a:lnTo>
                  <a:lnTo>
                    <a:pt x="65" y="527"/>
                  </a:lnTo>
                  <a:lnTo>
                    <a:pt x="62" y="526"/>
                  </a:lnTo>
                  <a:lnTo>
                    <a:pt x="56" y="515"/>
                  </a:lnTo>
                  <a:lnTo>
                    <a:pt x="53" y="512"/>
                  </a:lnTo>
                  <a:lnTo>
                    <a:pt x="47" y="502"/>
                  </a:lnTo>
                  <a:lnTo>
                    <a:pt x="45" y="498"/>
                  </a:lnTo>
                  <a:lnTo>
                    <a:pt x="40" y="488"/>
                  </a:lnTo>
                  <a:lnTo>
                    <a:pt x="39" y="486"/>
                  </a:lnTo>
                  <a:lnTo>
                    <a:pt x="33" y="474"/>
                  </a:lnTo>
                  <a:lnTo>
                    <a:pt x="32" y="472"/>
                  </a:lnTo>
                  <a:lnTo>
                    <a:pt x="26" y="461"/>
                  </a:lnTo>
                  <a:lnTo>
                    <a:pt x="25" y="458"/>
                  </a:lnTo>
                  <a:lnTo>
                    <a:pt x="20" y="446"/>
                  </a:lnTo>
                  <a:lnTo>
                    <a:pt x="19" y="443"/>
                  </a:lnTo>
                  <a:lnTo>
                    <a:pt x="15" y="432"/>
                  </a:lnTo>
                  <a:lnTo>
                    <a:pt x="13" y="429"/>
                  </a:lnTo>
                  <a:lnTo>
                    <a:pt x="10" y="417"/>
                  </a:lnTo>
                  <a:lnTo>
                    <a:pt x="9" y="414"/>
                  </a:lnTo>
                  <a:lnTo>
                    <a:pt x="7" y="401"/>
                  </a:lnTo>
                  <a:lnTo>
                    <a:pt x="7" y="398"/>
                  </a:lnTo>
                  <a:lnTo>
                    <a:pt x="3" y="386"/>
                  </a:lnTo>
                  <a:lnTo>
                    <a:pt x="3" y="383"/>
                  </a:lnTo>
                  <a:lnTo>
                    <a:pt x="1" y="370"/>
                  </a:lnTo>
                  <a:lnTo>
                    <a:pt x="1" y="368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0" y="340"/>
                  </a:lnTo>
                  <a:lnTo>
                    <a:pt x="0" y="337"/>
                  </a:lnTo>
                  <a:lnTo>
                    <a:pt x="0" y="323"/>
                  </a:lnTo>
                  <a:lnTo>
                    <a:pt x="0" y="320"/>
                  </a:lnTo>
                  <a:lnTo>
                    <a:pt x="1" y="309"/>
                  </a:lnTo>
                  <a:lnTo>
                    <a:pt x="1" y="304"/>
                  </a:lnTo>
                  <a:lnTo>
                    <a:pt x="2" y="293"/>
                  </a:lnTo>
                  <a:lnTo>
                    <a:pt x="3" y="289"/>
                  </a:lnTo>
                  <a:lnTo>
                    <a:pt x="4" y="276"/>
                  </a:lnTo>
                  <a:lnTo>
                    <a:pt x="7" y="273"/>
                  </a:lnTo>
                  <a:lnTo>
                    <a:pt x="9" y="261"/>
                  </a:lnTo>
                  <a:lnTo>
                    <a:pt x="10" y="257"/>
                  </a:lnTo>
                  <a:lnTo>
                    <a:pt x="15" y="245"/>
                  </a:lnTo>
                  <a:lnTo>
                    <a:pt x="15" y="241"/>
                  </a:lnTo>
                  <a:lnTo>
                    <a:pt x="20" y="229"/>
                  </a:lnTo>
                  <a:lnTo>
                    <a:pt x="22" y="225"/>
                  </a:lnTo>
                  <a:lnTo>
                    <a:pt x="27" y="213"/>
                  </a:lnTo>
                  <a:lnTo>
                    <a:pt x="28" y="209"/>
                  </a:lnTo>
                  <a:lnTo>
                    <a:pt x="34" y="197"/>
                  </a:lnTo>
                  <a:lnTo>
                    <a:pt x="37" y="194"/>
                  </a:lnTo>
                  <a:lnTo>
                    <a:pt x="44" y="181"/>
                  </a:lnTo>
                  <a:lnTo>
                    <a:pt x="45" y="177"/>
                  </a:lnTo>
                  <a:lnTo>
                    <a:pt x="53" y="166"/>
                  </a:lnTo>
                  <a:lnTo>
                    <a:pt x="56" y="162"/>
                  </a:lnTo>
                  <a:lnTo>
                    <a:pt x="65" y="151"/>
                  </a:lnTo>
                  <a:lnTo>
                    <a:pt x="66" y="146"/>
                  </a:lnTo>
                  <a:lnTo>
                    <a:pt x="76" y="134"/>
                  </a:lnTo>
                  <a:lnTo>
                    <a:pt x="78" y="132"/>
                  </a:lnTo>
                  <a:lnTo>
                    <a:pt x="90" y="119"/>
                  </a:lnTo>
                  <a:lnTo>
                    <a:pt x="93" y="117"/>
                  </a:lnTo>
                  <a:lnTo>
                    <a:pt x="105" y="104"/>
                  </a:lnTo>
                  <a:lnTo>
                    <a:pt x="106" y="103"/>
                  </a:lnTo>
                </a:path>
              </a:pathLst>
            </a:custGeom>
            <a:gradFill rotWithShape="0">
              <a:gsLst>
                <a:gs pos="0">
                  <a:srgbClr val="FF33CC">
                    <a:gamma/>
                    <a:tint val="0"/>
                    <a:invGamma/>
                  </a:srgbClr>
                </a:gs>
                <a:gs pos="100000">
                  <a:srgbClr val="FF33CC"/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chemeClr val="hlink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Freeform 5"/>
            <p:cNvSpPr>
              <a:spLocks/>
            </p:cNvSpPr>
            <p:nvPr/>
          </p:nvSpPr>
          <p:spPr bwMode="auto">
            <a:xfrm>
              <a:off x="2718" y="2443"/>
              <a:ext cx="285" cy="279"/>
            </a:xfrm>
            <a:custGeom>
              <a:avLst/>
              <a:gdLst>
                <a:gd name="T0" fmla="*/ 29 w 285"/>
                <a:gd name="T1" fmla="*/ 56 h 279"/>
                <a:gd name="T2" fmla="*/ 40 w 285"/>
                <a:gd name="T3" fmla="*/ 43 h 279"/>
                <a:gd name="T4" fmla="*/ 54 w 285"/>
                <a:gd name="T5" fmla="*/ 30 h 279"/>
                <a:gd name="T6" fmla="*/ 68 w 285"/>
                <a:gd name="T7" fmla="*/ 19 h 279"/>
                <a:gd name="T8" fmla="*/ 85 w 285"/>
                <a:gd name="T9" fmla="*/ 10 h 279"/>
                <a:gd name="T10" fmla="*/ 99 w 285"/>
                <a:gd name="T11" fmla="*/ 6 h 279"/>
                <a:gd name="T12" fmla="*/ 116 w 285"/>
                <a:gd name="T13" fmla="*/ 2 h 279"/>
                <a:gd name="T14" fmla="*/ 132 w 285"/>
                <a:gd name="T15" fmla="*/ 1 h 279"/>
                <a:gd name="T16" fmla="*/ 150 w 285"/>
                <a:gd name="T17" fmla="*/ 1 h 279"/>
                <a:gd name="T18" fmla="*/ 164 w 285"/>
                <a:gd name="T19" fmla="*/ 2 h 279"/>
                <a:gd name="T20" fmla="*/ 181 w 285"/>
                <a:gd name="T21" fmla="*/ 6 h 279"/>
                <a:gd name="T22" fmla="*/ 194 w 285"/>
                <a:gd name="T23" fmla="*/ 11 h 279"/>
                <a:gd name="T24" fmla="*/ 211 w 285"/>
                <a:gd name="T25" fmla="*/ 19 h 279"/>
                <a:gd name="T26" fmla="*/ 224 w 285"/>
                <a:gd name="T27" fmla="*/ 26 h 279"/>
                <a:gd name="T28" fmla="*/ 238 w 285"/>
                <a:gd name="T29" fmla="*/ 38 h 279"/>
                <a:gd name="T30" fmla="*/ 248 w 285"/>
                <a:gd name="T31" fmla="*/ 48 h 279"/>
                <a:gd name="T32" fmla="*/ 258 w 285"/>
                <a:gd name="T33" fmla="*/ 62 h 279"/>
                <a:gd name="T34" fmla="*/ 267 w 285"/>
                <a:gd name="T35" fmla="*/ 73 h 279"/>
                <a:gd name="T36" fmla="*/ 274 w 285"/>
                <a:gd name="T37" fmla="*/ 89 h 279"/>
                <a:gd name="T38" fmla="*/ 280 w 285"/>
                <a:gd name="T39" fmla="*/ 103 h 279"/>
                <a:gd name="T40" fmla="*/ 282 w 285"/>
                <a:gd name="T41" fmla="*/ 120 h 279"/>
                <a:gd name="T42" fmla="*/ 284 w 285"/>
                <a:gd name="T43" fmla="*/ 136 h 279"/>
                <a:gd name="T44" fmla="*/ 281 w 285"/>
                <a:gd name="T45" fmla="*/ 154 h 279"/>
                <a:gd name="T46" fmla="*/ 279 w 285"/>
                <a:gd name="T47" fmla="*/ 170 h 279"/>
                <a:gd name="T48" fmla="*/ 270 w 285"/>
                <a:gd name="T49" fmla="*/ 191 h 279"/>
                <a:gd name="T50" fmla="*/ 263 w 285"/>
                <a:gd name="T51" fmla="*/ 207 h 279"/>
                <a:gd name="T52" fmla="*/ 249 w 285"/>
                <a:gd name="T53" fmla="*/ 225 h 279"/>
                <a:gd name="T54" fmla="*/ 238 w 285"/>
                <a:gd name="T55" fmla="*/ 239 h 279"/>
                <a:gd name="T56" fmla="*/ 223 w 285"/>
                <a:gd name="T57" fmla="*/ 251 h 279"/>
                <a:gd name="T58" fmla="*/ 208 w 285"/>
                <a:gd name="T59" fmla="*/ 260 h 279"/>
                <a:gd name="T60" fmla="*/ 192 w 285"/>
                <a:gd name="T61" fmla="*/ 267 h 279"/>
                <a:gd name="T62" fmla="*/ 177 w 285"/>
                <a:gd name="T63" fmla="*/ 273 h 279"/>
                <a:gd name="T64" fmla="*/ 159 w 285"/>
                <a:gd name="T65" fmla="*/ 275 h 279"/>
                <a:gd name="T66" fmla="*/ 145 w 285"/>
                <a:gd name="T67" fmla="*/ 278 h 279"/>
                <a:gd name="T68" fmla="*/ 127 w 285"/>
                <a:gd name="T69" fmla="*/ 275 h 279"/>
                <a:gd name="T70" fmla="*/ 114 w 285"/>
                <a:gd name="T71" fmla="*/ 273 h 279"/>
                <a:gd name="T72" fmla="*/ 95 w 285"/>
                <a:gd name="T73" fmla="*/ 267 h 279"/>
                <a:gd name="T74" fmla="*/ 83 w 285"/>
                <a:gd name="T75" fmla="*/ 262 h 279"/>
                <a:gd name="T76" fmla="*/ 66 w 285"/>
                <a:gd name="T77" fmla="*/ 254 h 279"/>
                <a:gd name="T78" fmla="*/ 54 w 285"/>
                <a:gd name="T79" fmla="*/ 246 h 279"/>
                <a:gd name="T80" fmla="*/ 41 w 285"/>
                <a:gd name="T81" fmla="*/ 233 h 279"/>
                <a:gd name="T82" fmla="*/ 31 w 285"/>
                <a:gd name="T83" fmla="*/ 224 h 279"/>
                <a:gd name="T84" fmla="*/ 20 w 285"/>
                <a:gd name="T85" fmla="*/ 209 h 279"/>
                <a:gd name="T86" fmla="*/ 13 w 285"/>
                <a:gd name="T87" fmla="*/ 196 h 279"/>
                <a:gd name="T88" fmla="*/ 5 w 285"/>
                <a:gd name="T89" fmla="*/ 180 h 279"/>
                <a:gd name="T90" fmla="*/ 2 w 285"/>
                <a:gd name="T91" fmla="*/ 167 h 279"/>
                <a:gd name="T92" fmla="*/ 0 w 285"/>
                <a:gd name="T93" fmla="*/ 150 h 279"/>
                <a:gd name="T94" fmla="*/ 0 w 285"/>
                <a:gd name="T95" fmla="*/ 134 h 279"/>
                <a:gd name="T96" fmla="*/ 3 w 285"/>
                <a:gd name="T97" fmla="*/ 115 h 279"/>
                <a:gd name="T98" fmla="*/ 8 w 285"/>
                <a:gd name="T99" fmla="*/ 98 h 279"/>
                <a:gd name="T100" fmla="*/ 16 w 285"/>
                <a:gd name="T101" fmla="*/ 79 h 2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85"/>
                <a:gd name="T154" fmla="*/ 0 h 279"/>
                <a:gd name="T155" fmla="*/ 285 w 285"/>
                <a:gd name="T156" fmla="*/ 279 h 2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85" h="279">
                  <a:moveTo>
                    <a:pt x="20" y="70"/>
                  </a:moveTo>
                  <a:lnTo>
                    <a:pt x="20" y="70"/>
                  </a:lnTo>
                  <a:lnTo>
                    <a:pt x="25" y="63"/>
                  </a:lnTo>
                  <a:lnTo>
                    <a:pt x="26" y="62"/>
                  </a:lnTo>
                  <a:lnTo>
                    <a:pt x="29" y="56"/>
                  </a:lnTo>
                  <a:lnTo>
                    <a:pt x="29" y="55"/>
                  </a:lnTo>
                  <a:lnTo>
                    <a:pt x="34" y="51"/>
                  </a:lnTo>
                  <a:lnTo>
                    <a:pt x="35" y="50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4" y="39"/>
                  </a:lnTo>
                  <a:lnTo>
                    <a:pt x="45" y="38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4" y="30"/>
                  </a:lnTo>
                  <a:lnTo>
                    <a:pt x="57" y="27"/>
                  </a:lnTo>
                  <a:lnTo>
                    <a:pt x="60" y="25"/>
                  </a:lnTo>
                  <a:lnTo>
                    <a:pt x="62" y="24"/>
                  </a:lnTo>
                  <a:lnTo>
                    <a:pt x="68" y="22"/>
                  </a:lnTo>
                  <a:lnTo>
                    <a:pt x="68" y="19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5"/>
                  </a:lnTo>
                  <a:lnTo>
                    <a:pt x="79" y="13"/>
                  </a:lnTo>
                  <a:lnTo>
                    <a:pt x="85" y="10"/>
                  </a:lnTo>
                  <a:lnTo>
                    <a:pt x="91" y="9"/>
                  </a:lnTo>
                  <a:lnTo>
                    <a:pt x="93" y="8"/>
                  </a:lnTo>
                  <a:lnTo>
                    <a:pt x="99" y="6"/>
                  </a:lnTo>
                  <a:lnTo>
                    <a:pt x="103" y="5"/>
                  </a:lnTo>
                  <a:lnTo>
                    <a:pt x="105" y="3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6" y="2"/>
                  </a:lnTo>
                  <a:lnTo>
                    <a:pt x="118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8" y="3"/>
                  </a:lnTo>
                  <a:lnTo>
                    <a:pt x="169" y="3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81" y="6"/>
                  </a:lnTo>
                  <a:lnTo>
                    <a:pt x="182" y="8"/>
                  </a:lnTo>
                  <a:lnTo>
                    <a:pt x="187" y="9"/>
                  </a:lnTo>
                  <a:lnTo>
                    <a:pt x="189" y="9"/>
                  </a:lnTo>
                  <a:lnTo>
                    <a:pt x="193" y="11"/>
                  </a:lnTo>
                  <a:lnTo>
                    <a:pt x="194" y="11"/>
                  </a:lnTo>
                  <a:lnTo>
                    <a:pt x="199" y="13"/>
                  </a:lnTo>
                  <a:lnTo>
                    <a:pt x="200" y="15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11" y="19"/>
                  </a:lnTo>
                  <a:lnTo>
                    <a:pt x="213" y="19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23" y="26"/>
                  </a:lnTo>
                  <a:lnTo>
                    <a:pt x="224" y="26"/>
                  </a:lnTo>
                  <a:lnTo>
                    <a:pt x="227" y="31"/>
                  </a:lnTo>
                  <a:lnTo>
                    <a:pt x="232" y="33"/>
                  </a:lnTo>
                  <a:lnTo>
                    <a:pt x="233" y="34"/>
                  </a:lnTo>
                  <a:lnTo>
                    <a:pt x="238" y="38"/>
                  </a:lnTo>
                  <a:lnTo>
                    <a:pt x="238" y="39"/>
                  </a:lnTo>
                  <a:lnTo>
                    <a:pt x="242" y="43"/>
                  </a:lnTo>
                  <a:lnTo>
                    <a:pt x="243" y="43"/>
                  </a:lnTo>
                  <a:lnTo>
                    <a:pt x="247" y="47"/>
                  </a:lnTo>
                  <a:lnTo>
                    <a:pt x="248" y="48"/>
                  </a:lnTo>
                  <a:lnTo>
                    <a:pt x="251" y="51"/>
                  </a:lnTo>
                  <a:lnTo>
                    <a:pt x="251" y="53"/>
                  </a:lnTo>
                  <a:lnTo>
                    <a:pt x="256" y="56"/>
                  </a:lnTo>
                  <a:lnTo>
                    <a:pt x="256" y="58"/>
                  </a:lnTo>
                  <a:lnTo>
                    <a:pt x="258" y="62"/>
                  </a:lnTo>
                  <a:lnTo>
                    <a:pt x="260" y="63"/>
                  </a:lnTo>
                  <a:lnTo>
                    <a:pt x="263" y="67"/>
                  </a:lnTo>
                  <a:lnTo>
                    <a:pt x="266" y="73"/>
                  </a:lnTo>
                  <a:lnTo>
                    <a:pt x="267" y="73"/>
                  </a:lnTo>
                  <a:lnTo>
                    <a:pt x="270" y="79"/>
                  </a:lnTo>
                  <a:lnTo>
                    <a:pt x="270" y="80"/>
                  </a:lnTo>
                  <a:lnTo>
                    <a:pt x="273" y="83"/>
                  </a:lnTo>
                  <a:lnTo>
                    <a:pt x="273" y="86"/>
                  </a:lnTo>
                  <a:lnTo>
                    <a:pt x="274" y="89"/>
                  </a:lnTo>
                  <a:lnTo>
                    <a:pt x="275" y="90"/>
                  </a:lnTo>
                  <a:lnTo>
                    <a:pt x="276" y="96"/>
                  </a:lnTo>
                  <a:lnTo>
                    <a:pt x="276" y="97"/>
                  </a:lnTo>
                  <a:lnTo>
                    <a:pt x="279" y="102"/>
                  </a:lnTo>
                  <a:lnTo>
                    <a:pt x="280" y="103"/>
                  </a:lnTo>
                  <a:lnTo>
                    <a:pt x="281" y="108"/>
                  </a:lnTo>
                  <a:lnTo>
                    <a:pt x="281" y="110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4" y="129"/>
                  </a:lnTo>
                  <a:lnTo>
                    <a:pt x="284" y="134"/>
                  </a:lnTo>
                  <a:lnTo>
                    <a:pt x="284" y="136"/>
                  </a:lnTo>
                  <a:lnTo>
                    <a:pt x="284" y="141"/>
                  </a:lnTo>
                  <a:lnTo>
                    <a:pt x="284" y="143"/>
                  </a:lnTo>
                  <a:lnTo>
                    <a:pt x="282" y="147"/>
                  </a:lnTo>
                  <a:lnTo>
                    <a:pt x="282" y="150"/>
                  </a:lnTo>
                  <a:lnTo>
                    <a:pt x="281" y="154"/>
                  </a:lnTo>
                  <a:lnTo>
                    <a:pt x="281" y="155"/>
                  </a:lnTo>
                  <a:lnTo>
                    <a:pt x="280" y="161"/>
                  </a:lnTo>
                  <a:lnTo>
                    <a:pt x="280" y="162"/>
                  </a:lnTo>
                  <a:lnTo>
                    <a:pt x="279" y="169"/>
                  </a:lnTo>
                  <a:lnTo>
                    <a:pt x="279" y="170"/>
                  </a:lnTo>
                  <a:lnTo>
                    <a:pt x="276" y="176"/>
                  </a:lnTo>
                  <a:lnTo>
                    <a:pt x="275" y="177"/>
                  </a:lnTo>
                  <a:lnTo>
                    <a:pt x="274" y="183"/>
                  </a:lnTo>
                  <a:lnTo>
                    <a:pt x="273" y="184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67" y="198"/>
                  </a:lnTo>
                  <a:lnTo>
                    <a:pt x="266" y="200"/>
                  </a:lnTo>
                  <a:lnTo>
                    <a:pt x="263" y="205"/>
                  </a:lnTo>
                  <a:lnTo>
                    <a:pt x="263" y="207"/>
                  </a:lnTo>
                  <a:lnTo>
                    <a:pt x="258" y="214"/>
                  </a:lnTo>
                  <a:lnTo>
                    <a:pt x="257" y="215"/>
                  </a:lnTo>
                  <a:lnTo>
                    <a:pt x="252" y="219"/>
                  </a:lnTo>
                  <a:lnTo>
                    <a:pt x="252" y="222"/>
                  </a:lnTo>
                  <a:lnTo>
                    <a:pt x="249" y="225"/>
                  </a:lnTo>
                  <a:lnTo>
                    <a:pt x="248" y="226"/>
                  </a:lnTo>
                  <a:lnTo>
                    <a:pt x="243" y="232"/>
                  </a:lnTo>
                  <a:lnTo>
                    <a:pt x="243" y="233"/>
                  </a:lnTo>
                  <a:lnTo>
                    <a:pt x="239" y="238"/>
                  </a:lnTo>
                  <a:lnTo>
                    <a:pt x="238" y="239"/>
                  </a:lnTo>
                  <a:lnTo>
                    <a:pt x="233" y="243"/>
                  </a:lnTo>
                  <a:lnTo>
                    <a:pt x="232" y="243"/>
                  </a:lnTo>
                  <a:lnTo>
                    <a:pt x="227" y="247"/>
                  </a:lnTo>
                  <a:lnTo>
                    <a:pt x="226" y="248"/>
                  </a:lnTo>
                  <a:lnTo>
                    <a:pt x="223" y="251"/>
                  </a:lnTo>
                  <a:lnTo>
                    <a:pt x="221" y="252"/>
                  </a:lnTo>
                  <a:lnTo>
                    <a:pt x="215" y="255"/>
                  </a:lnTo>
                  <a:lnTo>
                    <a:pt x="215" y="257"/>
                  </a:lnTo>
                  <a:lnTo>
                    <a:pt x="210" y="259"/>
                  </a:lnTo>
                  <a:lnTo>
                    <a:pt x="208" y="260"/>
                  </a:lnTo>
                  <a:lnTo>
                    <a:pt x="205" y="262"/>
                  </a:lnTo>
                  <a:lnTo>
                    <a:pt x="202" y="264"/>
                  </a:lnTo>
                  <a:lnTo>
                    <a:pt x="198" y="266"/>
                  </a:lnTo>
                  <a:lnTo>
                    <a:pt x="192" y="267"/>
                  </a:lnTo>
                  <a:lnTo>
                    <a:pt x="190" y="268"/>
                  </a:lnTo>
                  <a:lnTo>
                    <a:pt x="184" y="271"/>
                  </a:lnTo>
                  <a:lnTo>
                    <a:pt x="178" y="272"/>
                  </a:lnTo>
                  <a:lnTo>
                    <a:pt x="177" y="273"/>
                  </a:lnTo>
                  <a:lnTo>
                    <a:pt x="173" y="274"/>
                  </a:lnTo>
                  <a:lnTo>
                    <a:pt x="170" y="274"/>
                  </a:lnTo>
                  <a:lnTo>
                    <a:pt x="167" y="274"/>
                  </a:lnTo>
                  <a:lnTo>
                    <a:pt x="165" y="275"/>
                  </a:lnTo>
                  <a:lnTo>
                    <a:pt x="159" y="275"/>
                  </a:lnTo>
                  <a:lnTo>
                    <a:pt x="158" y="275"/>
                  </a:lnTo>
                  <a:lnTo>
                    <a:pt x="152" y="275"/>
                  </a:lnTo>
                  <a:lnTo>
                    <a:pt x="151" y="275"/>
                  </a:lnTo>
                  <a:lnTo>
                    <a:pt x="147" y="278"/>
                  </a:lnTo>
                  <a:lnTo>
                    <a:pt x="145" y="278"/>
                  </a:lnTo>
                  <a:lnTo>
                    <a:pt x="140" y="275"/>
                  </a:lnTo>
                  <a:lnTo>
                    <a:pt x="139" y="275"/>
                  </a:lnTo>
                  <a:lnTo>
                    <a:pt x="133" y="275"/>
                  </a:lnTo>
                  <a:lnTo>
                    <a:pt x="132" y="275"/>
                  </a:lnTo>
                  <a:lnTo>
                    <a:pt x="127" y="275"/>
                  </a:lnTo>
                  <a:lnTo>
                    <a:pt x="126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08" y="272"/>
                  </a:lnTo>
                  <a:lnTo>
                    <a:pt x="107" y="272"/>
                  </a:lnTo>
                  <a:lnTo>
                    <a:pt x="102" y="271"/>
                  </a:lnTo>
                  <a:lnTo>
                    <a:pt x="101" y="268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0" y="265"/>
                  </a:lnTo>
                  <a:lnTo>
                    <a:pt x="88" y="265"/>
                  </a:lnTo>
                  <a:lnTo>
                    <a:pt x="84" y="264"/>
                  </a:lnTo>
                  <a:lnTo>
                    <a:pt x="83" y="262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1" y="257"/>
                  </a:lnTo>
                  <a:lnTo>
                    <a:pt x="70" y="257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0" y="250"/>
                  </a:lnTo>
                  <a:lnTo>
                    <a:pt x="59" y="250"/>
                  </a:lnTo>
                  <a:lnTo>
                    <a:pt x="54" y="246"/>
                  </a:lnTo>
                  <a:lnTo>
                    <a:pt x="51" y="243"/>
                  </a:lnTo>
                  <a:lnTo>
                    <a:pt x="50" y="241"/>
                  </a:lnTo>
                  <a:lnTo>
                    <a:pt x="45" y="239"/>
                  </a:lnTo>
                  <a:lnTo>
                    <a:pt x="45" y="238"/>
                  </a:lnTo>
                  <a:lnTo>
                    <a:pt x="41" y="233"/>
                  </a:lnTo>
                  <a:lnTo>
                    <a:pt x="40" y="233"/>
                  </a:lnTo>
                  <a:lnTo>
                    <a:pt x="36" y="230"/>
                  </a:lnTo>
                  <a:lnTo>
                    <a:pt x="35" y="227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5" y="215"/>
                  </a:lnTo>
                  <a:lnTo>
                    <a:pt x="22" y="214"/>
                  </a:lnTo>
                  <a:lnTo>
                    <a:pt x="20" y="209"/>
                  </a:lnTo>
                  <a:lnTo>
                    <a:pt x="17" y="203"/>
                  </a:lnTo>
                  <a:lnTo>
                    <a:pt x="16" y="203"/>
                  </a:lnTo>
                  <a:lnTo>
                    <a:pt x="13" y="198"/>
                  </a:lnTo>
                  <a:lnTo>
                    <a:pt x="13" y="196"/>
                  </a:lnTo>
                  <a:lnTo>
                    <a:pt x="10" y="193"/>
                  </a:lnTo>
                  <a:lnTo>
                    <a:pt x="10" y="191"/>
                  </a:lnTo>
                  <a:lnTo>
                    <a:pt x="9" y="187"/>
                  </a:lnTo>
                  <a:lnTo>
                    <a:pt x="8" y="186"/>
                  </a:lnTo>
                  <a:lnTo>
                    <a:pt x="5" y="180"/>
                  </a:lnTo>
                  <a:lnTo>
                    <a:pt x="5" y="179"/>
                  </a:lnTo>
                  <a:lnTo>
                    <a:pt x="4" y="175"/>
                  </a:lnTo>
                  <a:lnTo>
                    <a:pt x="3" y="174"/>
                  </a:lnTo>
                  <a:lnTo>
                    <a:pt x="2" y="168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1" y="161"/>
                  </a:lnTo>
                  <a:lnTo>
                    <a:pt x="1" y="155"/>
                  </a:lnTo>
                  <a:lnTo>
                    <a:pt x="1" y="154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1" y="127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3" y="115"/>
                  </a:lnTo>
                  <a:lnTo>
                    <a:pt x="3" y="113"/>
                  </a:lnTo>
                  <a:lnTo>
                    <a:pt x="4" y="107"/>
                  </a:lnTo>
                  <a:lnTo>
                    <a:pt x="4" y="105"/>
                  </a:lnTo>
                  <a:lnTo>
                    <a:pt x="5" y="100"/>
                  </a:lnTo>
                  <a:lnTo>
                    <a:pt x="8" y="98"/>
                  </a:lnTo>
                  <a:lnTo>
                    <a:pt x="9" y="94"/>
                  </a:lnTo>
                  <a:lnTo>
                    <a:pt x="10" y="91"/>
                  </a:lnTo>
                  <a:lnTo>
                    <a:pt x="13" y="86"/>
                  </a:lnTo>
                  <a:lnTo>
                    <a:pt x="13" y="83"/>
                  </a:lnTo>
                  <a:lnTo>
                    <a:pt x="16" y="79"/>
                  </a:lnTo>
                  <a:lnTo>
                    <a:pt x="17" y="77"/>
                  </a:lnTo>
                  <a:lnTo>
                    <a:pt x="20" y="72"/>
                  </a:lnTo>
                  <a:lnTo>
                    <a:pt x="20" y="7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auto">
            <a:xfrm>
              <a:off x="2718" y="2443"/>
              <a:ext cx="285" cy="279"/>
            </a:xfrm>
            <a:custGeom>
              <a:avLst/>
              <a:gdLst/>
              <a:ahLst/>
              <a:cxnLst>
                <a:cxn ang="0">
                  <a:pos x="26" y="62"/>
                </a:cxn>
                <a:cxn ang="0">
                  <a:pos x="35" y="50"/>
                </a:cxn>
                <a:cxn ang="0">
                  <a:pos x="45" y="38"/>
                </a:cxn>
                <a:cxn ang="0">
                  <a:pos x="57" y="27"/>
                </a:cxn>
                <a:cxn ang="0">
                  <a:pos x="68" y="19"/>
                </a:cxn>
                <a:cxn ang="0">
                  <a:pos x="79" y="13"/>
                </a:cxn>
                <a:cxn ang="0">
                  <a:pos x="99" y="6"/>
                </a:cxn>
                <a:cxn ang="0">
                  <a:pos x="112" y="2"/>
                </a:cxn>
                <a:cxn ang="0">
                  <a:pos x="125" y="1"/>
                </a:cxn>
                <a:cxn ang="0">
                  <a:pos x="137" y="0"/>
                </a:cxn>
                <a:cxn ang="0">
                  <a:pos x="151" y="1"/>
                </a:cxn>
                <a:cxn ang="0">
                  <a:pos x="164" y="2"/>
                </a:cxn>
                <a:cxn ang="0">
                  <a:pos x="176" y="5"/>
                </a:cxn>
                <a:cxn ang="0">
                  <a:pos x="189" y="9"/>
                </a:cxn>
                <a:cxn ang="0">
                  <a:pos x="200" y="15"/>
                </a:cxn>
                <a:cxn ang="0">
                  <a:pos x="213" y="19"/>
                </a:cxn>
                <a:cxn ang="0">
                  <a:pos x="224" y="26"/>
                </a:cxn>
                <a:cxn ang="0">
                  <a:pos x="238" y="38"/>
                </a:cxn>
                <a:cxn ang="0">
                  <a:pos x="247" y="47"/>
                </a:cxn>
                <a:cxn ang="0">
                  <a:pos x="256" y="56"/>
                </a:cxn>
                <a:cxn ang="0">
                  <a:pos x="263" y="67"/>
                </a:cxn>
                <a:cxn ang="0">
                  <a:pos x="270" y="80"/>
                </a:cxn>
                <a:cxn ang="0">
                  <a:pos x="275" y="90"/>
                </a:cxn>
                <a:cxn ang="0">
                  <a:pos x="280" y="103"/>
                </a:cxn>
                <a:cxn ang="0">
                  <a:pos x="282" y="115"/>
                </a:cxn>
                <a:cxn ang="0">
                  <a:pos x="284" y="129"/>
                </a:cxn>
                <a:cxn ang="0">
                  <a:pos x="284" y="143"/>
                </a:cxn>
                <a:cxn ang="0">
                  <a:pos x="281" y="155"/>
                </a:cxn>
                <a:cxn ang="0">
                  <a:pos x="279" y="170"/>
                </a:cxn>
                <a:cxn ang="0">
                  <a:pos x="273" y="184"/>
                </a:cxn>
                <a:cxn ang="0">
                  <a:pos x="266" y="200"/>
                </a:cxn>
                <a:cxn ang="0">
                  <a:pos x="257" y="215"/>
                </a:cxn>
                <a:cxn ang="0">
                  <a:pos x="248" y="226"/>
                </a:cxn>
                <a:cxn ang="0">
                  <a:pos x="238" y="239"/>
                </a:cxn>
                <a:cxn ang="0">
                  <a:pos x="226" y="248"/>
                </a:cxn>
                <a:cxn ang="0">
                  <a:pos x="215" y="257"/>
                </a:cxn>
                <a:cxn ang="0">
                  <a:pos x="202" y="264"/>
                </a:cxn>
                <a:cxn ang="0">
                  <a:pos x="184" y="271"/>
                </a:cxn>
                <a:cxn ang="0">
                  <a:pos x="170" y="274"/>
                </a:cxn>
                <a:cxn ang="0">
                  <a:pos x="158" y="275"/>
                </a:cxn>
                <a:cxn ang="0">
                  <a:pos x="145" y="278"/>
                </a:cxn>
                <a:cxn ang="0">
                  <a:pos x="132" y="275"/>
                </a:cxn>
                <a:cxn ang="0">
                  <a:pos x="119" y="274"/>
                </a:cxn>
                <a:cxn ang="0">
                  <a:pos x="107" y="272"/>
                </a:cxn>
                <a:cxn ang="0">
                  <a:pos x="94" y="267"/>
                </a:cxn>
                <a:cxn ang="0">
                  <a:pos x="83" y="262"/>
                </a:cxn>
                <a:cxn ang="0">
                  <a:pos x="70" y="257"/>
                </a:cxn>
                <a:cxn ang="0">
                  <a:pos x="59" y="250"/>
                </a:cxn>
                <a:cxn ang="0">
                  <a:pos x="45" y="239"/>
                </a:cxn>
                <a:cxn ang="0">
                  <a:pos x="36" y="230"/>
                </a:cxn>
                <a:cxn ang="0">
                  <a:pos x="27" y="219"/>
                </a:cxn>
                <a:cxn ang="0">
                  <a:pos x="20" y="209"/>
                </a:cxn>
                <a:cxn ang="0">
                  <a:pos x="13" y="196"/>
                </a:cxn>
                <a:cxn ang="0">
                  <a:pos x="8" y="186"/>
                </a:cxn>
                <a:cxn ang="0">
                  <a:pos x="3" y="174"/>
                </a:cxn>
                <a:cxn ang="0">
                  <a:pos x="1" y="161"/>
                </a:cxn>
                <a:cxn ang="0">
                  <a:pos x="0" y="147"/>
                </a:cxn>
                <a:cxn ang="0">
                  <a:pos x="0" y="134"/>
                </a:cxn>
                <a:cxn ang="0">
                  <a:pos x="2" y="120"/>
                </a:cxn>
                <a:cxn ang="0">
                  <a:pos x="4" y="105"/>
                </a:cxn>
                <a:cxn ang="0">
                  <a:pos x="10" y="91"/>
                </a:cxn>
                <a:cxn ang="0">
                  <a:pos x="17" y="77"/>
                </a:cxn>
              </a:cxnLst>
              <a:rect l="0" t="0" r="r" b="b"/>
              <a:pathLst>
                <a:path w="285" h="279">
                  <a:moveTo>
                    <a:pt x="20" y="70"/>
                  </a:moveTo>
                  <a:lnTo>
                    <a:pt x="20" y="70"/>
                  </a:lnTo>
                  <a:lnTo>
                    <a:pt x="25" y="63"/>
                  </a:lnTo>
                  <a:lnTo>
                    <a:pt x="26" y="62"/>
                  </a:lnTo>
                  <a:lnTo>
                    <a:pt x="29" y="56"/>
                  </a:lnTo>
                  <a:lnTo>
                    <a:pt x="29" y="55"/>
                  </a:lnTo>
                  <a:lnTo>
                    <a:pt x="34" y="51"/>
                  </a:lnTo>
                  <a:lnTo>
                    <a:pt x="35" y="50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4" y="39"/>
                  </a:lnTo>
                  <a:lnTo>
                    <a:pt x="45" y="38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4" y="30"/>
                  </a:lnTo>
                  <a:lnTo>
                    <a:pt x="57" y="27"/>
                  </a:lnTo>
                  <a:lnTo>
                    <a:pt x="60" y="25"/>
                  </a:lnTo>
                  <a:lnTo>
                    <a:pt x="62" y="24"/>
                  </a:lnTo>
                  <a:lnTo>
                    <a:pt x="68" y="22"/>
                  </a:lnTo>
                  <a:lnTo>
                    <a:pt x="68" y="19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5"/>
                  </a:lnTo>
                  <a:lnTo>
                    <a:pt x="79" y="13"/>
                  </a:lnTo>
                  <a:lnTo>
                    <a:pt x="85" y="10"/>
                  </a:lnTo>
                  <a:lnTo>
                    <a:pt x="91" y="9"/>
                  </a:lnTo>
                  <a:lnTo>
                    <a:pt x="93" y="8"/>
                  </a:lnTo>
                  <a:lnTo>
                    <a:pt x="99" y="6"/>
                  </a:lnTo>
                  <a:lnTo>
                    <a:pt x="103" y="5"/>
                  </a:lnTo>
                  <a:lnTo>
                    <a:pt x="105" y="3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6" y="2"/>
                  </a:lnTo>
                  <a:lnTo>
                    <a:pt x="118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8" y="3"/>
                  </a:lnTo>
                  <a:lnTo>
                    <a:pt x="169" y="3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81" y="6"/>
                  </a:lnTo>
                  <a:lnTo>
                    <a:pt x="182" y="8"/>
                  </a:lnTo>
                  <a:lnTo>
                    <a:pt x="187" y="9"/>
                  </a:lnTo>
                  <a:lnTo>
                    <a:pt x="189" y="9"/>
                  </a:lnTo>
                  <a:lnTo>
                    <a:pt x="193" y="11"/>
                  </a:lnTo>
                  <a:lnTo>
                    <a:pt x="194" y="11"/>
                  </a:lnTo>
                  <a:lnTo>
                    <a:pt x="199" y="13"/>
                  </a:lnTo>
                  <a:lnTo>
                    <a:pt x="200" y="15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11" y="19"/>
                  </a:lnTo>
                  <a:lnTo>
                    <a:pt x="213" y="19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23" y="26"/>
                  </a:lnTo>
                  <a:lnTo>
                    <a:pt x="224" y="26"/>
                  </a:lnTo>
                  <a:lnTo>
                    <a:pt x="227" y="31"/>
                  </a:lnTo>
                  <a:lnTo>
                    <a:pt x="232" y="33"/>
                  </a:lnTo>
                  <a:lnTo>
                    <a:pt x="233" y="34"/>
                  </a:lnTo>
                  <a:lnTo>
                    <a:pt x="238" y="38"/>
                  </a:lnTo>
                  <a:lnTo>
                    <a:pt x="238" y="39"/>
                  </a:lnTo>
                  <a:lnTo>
                    <a:pt x="242" y="43"/>
                  </a:lnTo>
                  <a:lnTo>
                    <a:pt x="243" y="43"/>
                  </a:lnTo>
                  <a:lnTo>
                    <a:pt x="247" y="47"/>
                  </a:lnTo>
                  <a:lnTo>
                    <a:pt x="248" y="48"/>
                  </a:lnTo>
                  <a:lnTo>
                    <a:pt x="251" y="51"/>
                  </a:lnTo>
                  <a:lnTo>
                    <a:pt x="251" y="53"/>
                  </a:lnTo>
                  <a:lnTo>
                    <a:pt x="256" y="56"/>
                  </a:lnTo>
                  <a:lnTo>
                    <a:pt x="256" y="58"/>
                  </a:lnTo>
                  <a:lnTo>
                    <a:pt x="258" y="62"/>
                  </a:lnTo>
                  <a:lnTo>
                    <a:pt x="260" y="63"/>
                  </a:lnTo>
                  <a:lnTo>
                    <a:pt x="263" y="67"/>
                  </a:lnTo>
                  <a:lnTo>
                    <a:pt x="266" y="73"/>
                  </a:lnTo>
                  <a:lnTo>
                    <a:pt x="267" y="73"/>
                  </a:lnTo>
                  <a:lnTo>
                    <a:pt x="270" y="79"/>
                  </a:lnTo>
                  <a:lnTo>
                    <a:pt x="270" y="80"/>
                  </a:lnTo>
                  <a:lnTo>
                    <a:pt x="273" y="83"/>
                  </a:lnTo>
                  <a:lnTo>
                    <a:pt x="273" y="86"/>
                  </a:lnTo>
                  <a:lnTo>
                    <a:pt x="274" y="89"/>
                  </a:lnTo>
                  <a:lnTo>
                    <a:pt x="275" y="90"/>
                  </a:lnTo>
                  <a:lnTo>
                    <a:pt x="276" y="96"/>
                  </a:lnTo>
                  <a:lnTo>
                    <a:pt x="276" y="97"/>
                  </a:lnTo>
                  <a:lnTo>
                    <a:pt x="279" y="102"/>
                  </a:lnTo>
                  <a:lnTo>
                    <a:pt x="280" y="103"/>
                  </a:lnTo>
                  <a:lnTo>
                    <a:pt x="281" y="108"/>
                  </a:lnTo>
                  <a:lnTo>
                    <a:pt x="281" y="110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4" y="129"/>
                  </a:lnTo>
                  <a:lnTo>
                    <a:pt x="284" y="134"/>
                  </a:lnTo>
                  <a:lnTo>
                    <a:pt x="284" y="136"/>
                  </a:lnTo>
                  <a:lnTo>
                    <a:pt x="284" y="141"/>
                  </a:lnTo>
                  <a:lnTo>
                    <a:pt x="284" y="143"/>
                  </a:lnTo>
                  <a:lnTo>
                    <a:pt x="282" y="147"/>
                  </a:lnTo>
                  <a:lnTo>
                    <a:pt x="282" y="150"/>
                  </a:lnTo>
                  <a:lnTo>
                    <a:pt x="281" y="154"/>
                  </a:lnTo>
                  <a:lnTo>
                    <a:pt x="281" y="155"/>
                  </a:lnTo>
                  <a:lnTo>
                    <a:pt x="280" y="161"/>
                  </a:lnTo>
                  <a:lnTo>
                    <a:pt x="280" y="162"/>
                  </a:lnTo>
                  <a:lnTo>
                    <a:pt x="279" y="169"/>
                  </a:lnTo>
                  <a:lnTo>
                    <a:pt x="279" y="170"/>
                  </a:lnTo>
                  <a:lnTo>
                    <a:pt x="276" y="176"/>
                  </a:lnTo>
                  <a:lnTo>
                    <a:pt x="275" y="177"/>
                  </a:lnTo>
                  <a:lnTo>
                    <a:pt x="274" y="183"/>
                  </a:lnTo>
                  <a:lnTo>
                    <a:pt x="273" y="184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67" y="198"/>
                  </a:lnTo>
                  <a:lnTo>
                    <a:pt x="266" y="200"/>
                  </a:lnTo>
                  <a:lnTo>
                    <a:pt x="263" y="205"/>
                  </a:lnTo>
                  <a:lnTo>
                    <a:pt x="263" y="207"/>
                  </a:lnTo>
                  <a:lnTo>
                    <a:pt x="258" y="214"/>
                  </a:lnTo>
                  <a:lnTo>
                    <a:pt x="257" y="215"/>
                  </a:lnTo>
                  <a:lnTo>
                    <a:pt x="252" y="219"/>
                  </a:lnTo>
                  <a:lnTo>
                    <a:pt x="252" y="222"/>
                  </a:lnTo>
                  <a:lnTo>
                    <a:pt x="249" y="225"/>
                  </a:lnTo>
                  <a:lnTo>
                    <a:pt x="248" y="226"/>
                  </a:lnTo>
                  <a:lnTo>
                    <a:pt x="243" y="232"/>
                  </a:lnTo>
                  <a:lnTo>
                    <a:pt x="243" y="233"/>
                  </a:lnTo>
                  <a:lnTo>
                    <a:pt x="239" y="238"/>
                  </a:lnTo>
                  <a:lnTo>
                    <a:pt x="238" y="239"/>
                  </a:lnTo>
                  <a:lnTo>
                    <a:pt x="233" y="243"/>
                  </a:lnTo>
                  <a:lnTo>
                    <a:pt x="232" y="243"/>
                  </a:lnTo>
                  <a:lnTo>
                    <a:pt x="227" y="247"/>
                  </a:lnTo>
                  <a:lnTo>
                    <a:pt x="226" y="248"/>
                  </a:lnTo>
                  <a:lnTo>
                    <a:pt x="223" y="251"/>
                  </a:lnTo>
                  <a:lnTo>
                    <a:pt x="221" y="252"/>
                  </a:lnTo>
                  <a:lnTo>
                    <a:pt x="215" y="255"/>
                  </a:lnTo>
                  <a:lnTo>
                    <a:pt x="215" y="257"/>
                  </a:lnTo>
                  <a:lnTo>
                    <a:pt x="210" y="259"/>
                  </a:lnTo>
                  <a:lnTo>
                    <a:pt x="208" y="260"/>
                  </a:lnTo>
                  <a:lnTo>
                    <a:pt x="205" y="262"/>
                  </a:lnTo>
                  <a:lnTo>
                    <a:pt x="202" y="264"/>
                  </a:lnTo>
                  <a:lnTo>
                    <a:pt x="198" y="266"/>
                  </a:lnTo>
                  <a:lnTo>
                    <a:pt x="192" y="267"/>
                  </a:lnTo>
                  <a:lnTo>
                    <a:pt x="190" y="268"/>
                  </a:lnTo>
                  <a:lnTo>
                    <a:pt x="184" y="271"/>
                  </a:lnTo>
                  <a:lnTo>
                    <a:pt x="178" y="272"/>
                  </a:lnTo>
                  <a:lnTo>
                    <a:pt x="177" y="273"/>
                  </a:lnTo>
                  <a:lnTo>
                    <a:pt x="173" y="274"/>
                  </a:lnTo>
                  <a:lnTo>
                    <a:pt x="170" y="274"/>
                  </a:lnTo>
                  <a:lnTo>
                    <a:pt x="167" y="274"/>
                  </a:lnTo>
                  <a:lnTo>
                    <a:pt x="165" y="275"/>
                  </a:lnTo>
                  <a:lnTo>
                    <a:pt x="159" y="275"/>
                  </a:lnTo>
                  <a:lnTo>
                    <a:pt x="158" y="275"/>
                  </a:lnTo>
                  <a:lnTo>
                    <a:pt x="152" y="275"/>
                  </a:lnTo>
                  <a:lnTo>
                    <a:pt x="151" y="275"/>
                  </a:lnTo>
                  <a:lnTo>
                    <a:pt x="147" y="278"/>
                  </a:lnTo>
                  <a:lnTo>
                    <a:pt x="145" y="278"/>
                  </a:lnTo>
                  <a:lnTo>
                    <a:pt x="140" y="275"/>
                  </a:lnTo>
                  <a:lnTo>
                    <a:pt x="139" y="275"/>
                  </a:lnTo>
                  <a:lnTo>
                    <a:pt x="133" y="275"/>
                  </a:lnTo>
                  <a:lnTo>
                    <a:pt x="132" y="275"/>
                  </a:lnTo>
                  <a:lnTo>
                    <a:pt x="127" y="275"/>
                  </a:lnTo>
                  <a:lnTo>
                    <a:pt x="126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08" y="272"/>
                  </a:lnTo>
                  <a:lnTo>
                    <a:pt x="107" y="272"/>
                  </a:lnTo>
                  <a:lnTo>
                    <a:pt x="102" y="271"/>
                  </a:lnTo>
                  <a:lnTo>
                    <a:pt x="101" y="268"/>
                  </a:lnTo>
                  <a:lnTo>
                    <a:pt x="95" y="267"/>
                  </a:lnTo>
                  <a:lnTo>
                    <a:pt x="94" y="267"/>
                  </a:lnTo>
                  <a:lnTo>
                    <a:pt x="90" y="265"/>
                  </a:lnTo>
                  <a:lnTo>
                    <a:pt x="88" y="265"/>
                  </a:lnTo>
                  <a:lnTo>
                    <a:pt x="84" y="264"/>
                  </a:lnTo>
                  <a:lnTo>
                    <a:pt x="83" y="262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1" y="257"/>
                  </a:lnTo>
                  <a:lnTo>
                    <a:pt x="70" y="257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0" y="250"/>
                  </a:lnTo>
                  <a:lnTo>
                    <a:pt x="59" y="250"/>
                  </a:lnTo>
                  <a:lnTo>
                    <a:pt x="54" y="246"/>
                  </a:lnTo>
                  <a:lnTo>
                    <a:pt x="51" y="243"/>
                  </a:lnTo>
                  <a:lnTo>
                    <a:pt x="50" y="241"/>
                  </a:lnTo>
                  <a:lnTo>
                    <a:pt x="45" y="239"/>
                  </a:lnTo>
                  <a:lnTo>
                    <a:pt x="45" y="238"/>
                  </a:lnTo>
                  <a:lnTo>
                    <a:pt x="41" y="233"/>
                  </a:lnTo>
                  <a:lnTo>
                    <a:pt x="40" y="233"/>
                  </a:lnTo>
                  <a:lnTo>
                    <a:pt x="36" y="230"/>
                  </a:lnTo>
                  <a:lnTo>
                    <a:pt x="35" y="227"/>
                  </a:lnTo>
                  <a:lnTo>
                    <a:pt x="31" y="225"/>
                  </a:lnTo>
                  <a:lnTo>
                    <a:pt x="31" y="224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5" y="215"/>
                  </a:lnTo>
                  <a:lnTo>
                    <a:pt x="22" y="214"/>
                  </a:lnTo>
                  <a:lnTo>
                    <a:pt x="20" y="209"/>
                  </a:lnTo>
                  <a:lnTo>
                    <a:pt x="17" y="203"/>
                  </a:lnTo>
                  <a:lnTo>
                    <a:pt x="16" y="203"/>
                  </a:lnTo>
                  <a:lnTo>
                    <a:pt x="13" y="198"/>
                  </a:lnTo>
                  <a:lnTo>
                    <a:pt x="13" y="196"/>
                  </a:lnTo>
                  <a:lnTo>
                    <a:pt x="10" y="193"/>
                  </a:lnTo>
                  <a:lnTo>
                    <a:pt x="10" y="191"/>
                  </a:lnTo>
                  <a:lnTo>
                    <a:pt x="9" y="187"/>
                  </a:lnTo>
                  <a:lnTo>
                    <a:pt x="8" y="186"/>
                  </a:lnTo>
                  <a:lnTo>
                    <a:pt x="5" y="180"/>
                  </a:lnTo>
                  <a:lnTo>
                    <a:pt x="5" y="179"/>
                  </a:lnTo>
                  <a:lnTo>
                    <a:pt x="4" y="175"/>
                  </a:lnTo>
                  <a:lnTo>
                    <a:pt x="3" y="174"/>
                  </a:lnTo>
                  <a:lnTo>
                    <a:pt x="2" y="168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1" y="161"/>
                  </a:lnTo>
                  <a:lnTo>
                    <a:pt x="1" y="155"/>
                  </a:lnTo>
                  <a:lnTo>
                    <a:pt x="1" y="154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1" y="127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3" y="115"/>
                  </a:lnTo>
                  <a:lnTo>
                    <a:pt x="3" y="113"/>
                  </a:lnTo>
                  <a:lnTo>
                    <a:pt x="4" y="107"/>
                  </a:lnTo>
                  <a:lnTo>
                    <a:pt x="4" y="105"/>
                  </a:lnTo>
                  <a:lnTo>
                    <a:pt x="5" y="100"/>
                  </a:lnTo>
                  <a:lnTo>
                    <a:pt x="8" y="98"/>
                  </a:lnTo>
                  <a:lnTo>
                    <a:pt x="9" y="94"/>
                  </a:lnTo>
                  <a:lnTo>
                    <a:pt x="10" y="91"/>
                  </a:lnTo>
                  <a:lnTo>
                    <a:pt x="13" y="86"/>
                  </a:lnTo>
                  <a:lnTo>
                    <a:pt x="13" y="83"/>
                  </a:lnTo>
                  <a:lnTo>
                    <a:pt x="16" y="79"/>
                  </a:lnTo>
                  <a:lnTo>
                    <a:pt x="17" y="77"/>
                  </a:lnTo>
                  <a:lnTo>
                    <a:pt x="20" y="72"/>
                  </a:lnTo>
                  <a:lnTo>
                    <a:pt x="20" y="70"/>
                  </a:ln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CC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Freeform 7"/>
            <p:cNvSpPr>
              <a:spLocks/>
            </p:cNvSpPr>
            <p:nvPr/>
          </p:nvSpPr>
          <p:spPr bwMode="auto">
            <a:xfrm>
              <a:off x="2399" y="2475"/>
              <a:ext cx="194" cy="187"/>
            </a:xfrm>
            <a:custGeom>
              <a:avLst/>
              <a:gdLst/>
              <a:ahLst/>
              <a:cxnLst>
                <a:cxn ang="0">
                  <a:pos x="38" y="21"/>
                </a:cxn>
                <a:cxn ang="0">
                  <a:pos x="47" y="15"/>
                </a:cxn>
                <a:cxn ang="0">
                  <a:pos x="59" y="8"/>
                </a:cxn>
                <a:cxn ang="0">
                  <a:pos x="70" y="3"/>
                </a:cxn>
                <a:cxn ang="0">
                  <a:pos x="82" y="1"/>
                </a:cxn>
                <a:cxn ang="0">
                  <a:pos x="92" y="1"/>
                </a:cxn>
                <a:cxn ang="0">
                  <a:pos x="105" y="1"/>
                </a:cxn>
                <a:cxn ang="0">
                  <a:pos x="115" y="2"/>
                </a:cxn>
                <a:cxn ang="0">
                  <a:pos x="125" y="4"/>
                </a:cxn>
                <a:cxn ang="0">
                  <a:pos x="136" y="9"/>
                </a:cxn>
                <a:cxn ang="0">
                  <a:pos x="146" y="15"/>
                </a:cxn>
                <a:cxn ang="0">
                  <a:pos x="154" y="19"/>
                </a:cxn>
                <a:cxn ang="0">
                  <a:pos x="163" y="27"/>
                </a:cxn>
                <a:cxn ang="0">
                  <a:pos x="170" y="34"/>
                </a:cxn>
                <a:cxn ang="0">
                  <a:pos x="176" y="43"/>
                </a:cxn>
                <a:cxn ang="0">
                  <a:pos x="182" y="51"/>
                </a:cxn>
                <a:cxn ang="0">
                  <a:pos x="187" y="63"/>
                </a:cxn>
                <a:cxn ang="0">
                  <a:pos x="190" y="72"/>
                </a:cxn>
                <a:cxn ang="0">
                  <a:pos x="191" y="83"/>
                </a:cxn>
                <a:cxn ang="0">
                  <a:pos x="193" y="93"/>
                </a:cxn>
                <a:cxn ang="0">
                  <a:pos x="191" y="105"/>
                </a:cxn>
                <a:cxn ang="0">
                  <a:pos x="189" y="114"/>
                </a:cxn>
                <a:cxn ang="0">
                  <a:pos x="184" y="127"/>
                </a:cxn>
                <a:cxn ang="0">
                  <a:pos x="179" y="136"/>
                </a:cxn>
                <a:cxn ang="0">
                  <a:pos x="171" y="147"/>
                </a:cxn>
                <a:cxn ang="0">
                  <a:pos x="164" y="158"/>
                </a:cxn>
                <a:cxn ang="0">
                  <a:pos x="151" y="167"/>
                </a:cxn>
                <a:cxn ang="0">
                  <a:pos x="141" y="174"/>
                </a:cxn>
                <a:cxn ang="0">
                  <a:pos x="129" y="179"/>
                </a:cxn>
                <a:cxn ang="0">
                  <a:pos x="118" y="183"/>
                </a:cxn>
                <a:cxn ang="0">
                  <a:pos x="106" y="184"/>
                </a:cxn>
                <a:cxn ang="0">
                  <a:pos x="97" y="186"/>
                </a:cxn>
                <a:cxn ang="0">
                  <a:pos x="83" y="184"/>
                </a:cxn>
                <a:cxn ang="0">
                  <a:pos x="74" y="182"/>
                </a:cxn>
                <a:cxn ang="0">
                  <a:pos x="63" y="179"/>
                </a:cxn>
                <a:cxn ang="0">
                  <a:pos x="55" y="175"/>
                </a:cxn>
                <a:cxn ang="0">
                  <a:pos x="43" y="168"/>
                </a:cxn>
                <a:cxn ang="0">
                  <a:pos x="35" y="162"/>
                </a:cxn>
                <a:cxn ang="0">
                  <a:pos x="26" y="154"/>
                </a:cxn>
                <a:cxn ang="0">
                  <a:pos x="21" y="146"/>
                </a:cxn>
                <a:cxn ang="0">
                  <a:pos x="14" y="137"/>
                </a:cxn>
                <a:cxn ang="0">
                  <a:pos x="9" y="129"/>
                </a:cxn>
                <a:cxn ang="0">
                  <a:pos x="4" y="118"/>
                </a:cxn>
                <a:cxn ang="0">
                  <a:pos x="2" y="109"/>
                </a:cxn>
                <a:cxn ang="0">
                  <a:pos x="1" y="97"/>
                </a:cxn>
                <a:cxn ang="0">
                  <a:pos x="1" y="87"/>
                </a:cxn>
                <a:cxn ang="0">
                  <a:pos x="2" y="75"/>
                </a:cxn>
                <a:cxn ang="0">
                  <a:pos x="5" y="65"/>
                </a:cxn>
                <a:cxn ang="0">
                  <a:pos x="9" y="54"/>
                </a:cxn>
                <a:cxn ang="0">
                  <a:pos x="16" y="43"/>
                </a:cxn>
                <a:cxn ang="0">
                  <a:pos x="25" y="33"/>
                </a:cxn>
              </a:cxnLst>
              <a:rect l="0" t="0" r="r" b="b"/>
              <a:pathLst>
                <a:path w="194" h="187">
                  <a:moveTo>
                    <a:pt x="29" y="27"/>
                  </a:moveTo>
                  <a:lnTo>
                    <a:pt x="29" y="27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8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6"/>
                  </a:lnTo>
                  <a:lnTo>
                    <a:pt x="130" y="6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9" y="25"/>
                  </a:lnTo>
                  <a:lnTo>
                    <a:pt x="161" y="25"/>
                  </a:lnTo>
                  <a:lnTo>
                    <a:pt x="163" y="27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4"/>
                  </a:lnTo>
                  <a:lnTo>
                    <a:pt x="170" y="34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1"/>
                  </a:lnTo>
                  <a:lnTo>
                    <a:pt x="175" y="41"/>
                  </a:lnTo>
                  <a:lnTo>
                    <a:pt x="176" y="43"/>
                  </a:lnTo>
                  <a:lnTo>
                    <a:pt x="178" y="46"/>
                  </a:lnTo>
                  <a:lnTo>
                    <a:pt x="179" y="48"/>
                  </a:lnTo>
                  <a:lnTo>
                    <a:pt x="179" y="48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4" y="58"/>
                  </a:lnTo>
                  <a:lnTo>
                    <a:pt x="187" y="60"/>
                  </a:lnTo>
                  <a:lnTo>
                    <a:pt x="187" y="63"/>
                  </a:lnTo>
                  <a:lnTo>
                    <a:pt x="188" y="64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1"/>
                  </a:lnTo>
                  <a:lnTo>
                    <a:pt x="190" y="72"/>
                  </a:lnTo>
                  <a:lnTo>
                    <a:pt x="190" y="75"/>
                  </a:lnTo>
                  <a:lnTo>
                    <a:pt x="190" y="76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1" y="88"/>
                  </a:lnTo>
                  <a:lnTo>
                    <a:pt x="193" y="93"/>
                  </a:lnTo>
                  <a:lnTo>
                    <a:pt x="193" y="93"/>
                  </a:lnTo>
                  <a:lnTo>
                    <a:pt x="191" y="97"/>
                  </a:lnTo>
                  <a:lnTo>
                    <a:pt x="191" y="98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5"/>
                  </a:lnTo>
                  <a:lnTo>
                    <a:pt x="191" y="106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0" y="114"/>
                  </a:lnTo>
                  <a:lnTo>
                    <a:pt x="189" y="114"/>
                  </a:lnTo>
                  <a:lnTo>
                    <a:pt x="189" y="118"/>
                  </a:lnTo>
                  <a:lnTo>
                    <a:pt x="188" y="120"/>
                  </a:lnTo>
                  <a:lnTo>
                    <a:pt x="187" y="122"/>
                  </a:lnTo>
                  <a:lnTo>
                    <a:pt x="187" y="123"/>
                  </a:lnTo>
                  <a:lnTo>
                    <a:pt x="184" y="127"/>
                  </a:lnTo>
                  <a:lnTo>
                    <a:pt x="184" y="128"/>
                  </a:lnTo>
                  <a:lnTo>
                    <a:pt x="183" y="131"/>
                  </a:lnTo>
                  <a:lnTo>
                    <a:pt x="182" y="131"/>
                  </a:lnTo>
                  <a:lnTo>
                    <a:pt x="181" y="136"/>
                  </a:lnTo>
                  <a:lnTo>
                    <a:pt x="179" y="136"/>
                  </a:lnTo>
                  <a:lnTo>
                    <a:pt x="178" y="139"/>
                  </a:lnTo>
                  <a:lnTo>
                    <a:pt x="176" y="142"/>
                  </a:lnTo>
                  <a:lnTo>
                    <a:pt x="175" y="144"/>
                  </a:lnTo>
                  <a:lnTo>
                    <a:pt x="173" y="145"/>
                  </a:lnTo>
                  <a:lnTo>
                    <a:pt x="171" y="147"/>
                  </a:lnTo>
                  <a:lnTo>
                    <a:pt x="171" y="150"/>
                  </a:lnTo>
                  <a:lnTo>
                    <a:pt x="167" y="152"/>
                  </a:lnTo>
                  <a:lnTo>
                    <a:pt x="166" y="153"/>
                  </a:lnTo>
                  <a:lnTo>
                    <a:pt x="164" y="155"/>
                  </a:lnTo>
                  <a:lnTo>
                    <a:pt x="164" y="158"/>
                  </a:lnTo>
                  <a:lnTo>
                    <a:pt x="159" y="160"/>
                  </a:lnTo>
                  <a:lnTo>
                    <a:pt x="158" y="161"/>
                  </a:lnTo>
                  <a:lnTo>
                    <a:pt x="155" y="164"/>
                  </a:lnTo>
                  <a:lnTo>
                    <a:pt x="154" y="164"/>
                  </a:lnTo>
                  <a:lnTo>
                    <a:pt x="151" y="167"/>
                  </a:lnTo>
                  <a:lnTo>
                    <a:pt x="149" y="168"/>
                  </a:lnTo>
                  <a:lnTo>
                    <a:pt x="147" y="169"/>
                  </a:lnTo>
                  <a:lnTo>
                    <a:pt x="146" y="170"/>
                  </a:lnTo>
                  <a:lnTo>
                    <a:pt x="141" y="173"/>
                  </a:lnTo>
                  <a:lnTo>
                    <a:pt x="141" y="174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3" y="177"/>
                  </a:lnTo>
                  <a:lnTo>
                    <a:pt x="131" y="177"/>
                  </a:lnTo>
                  <a:lnTo>
                    <a:pt x="129" y="179"/>
                  </a:lnTo>
                  <a:lnTo>
                    <a:pt x="128" y="179"/>
                  </a:lnTo>
                  <a:lnTo>
                    <a:pt x="124" y="181"/>
                  </a:lnTo>
                  <a:lnTo>
                    <a:pt x="123" y="182"/>
                  </a:lnTo>
                  <a:lnTo>
                    <a:pt x="118" y="182"/>
                  </a:lnTo>
                  <a:lnTo>
                    <a:pt x="118" y="183"/>
                  </a:lnTo>
                  <a:lnTo>
                    <a:pt x="115" y="183"/>
                  </a:lnTo>
                  <a:lnTo>
                    <a:pt x="115" y="183"/>
                  </a:lnTo>
                  <a:lnTo>
                    <a:pt x="110" y="184"/>
                  </a:lnTo>
                  <a:lnTo>
                    <a:pt x="109" y="184"/>
                  </a:lnTo>
                  <a:lnTo>
                    <a:pt x="106" y="184"/>
                  </a:lnTo>
                  <a:lnTo>
                    <a:pt x="105" y="184"/>
                  </a:lnTo>
                  <a:lnTo>
                    <a:pt x="101" y="184"/>
                  </a:lnTo>
                  <a:lnTo>
                    <a:pt x="100" y="184"/>
                  </a:lnTo>
                  <a:lnTo>
                    <a:pt x="97" y="186"/>
                  </a:lnTo>
                  <a:lnTo>
                    <a:pt x="97" y="186"/>
                  </a:lnTo>
                  <a:lnTo>
                    <a:pt x="92" y="184"/>
                  </a:lnTo>
                  <a:lnTo>
                    <a:pt x="92" y="184"/>
                  </a:lnTo>
                  <a:lnTo>
                    <a:pt x="88" y="184"/>
                  </a:lnTo>
                  <a:lnTo>
                    <a:pt x="87" y="184"/>
                  </a:lnTo>
                  <a:lnTo>
                    <a:pt x="83" y="184"/>
                  </a:lnTo>
                  <a:lnTo>
                    <a:pt x="82" y="184"/>
                  </a:lnTo>
                  <a:lnTo>
                    <a:pt x="80" y="183"/>
                  </a:lnTo>
                  <a:lnTo>
                    <a:pt x="79" y="183"/>
                  </a:lnTo>
                  <a:lnTo>
                    <a:pt x="75" y="183"/>
                  </a:lnTo>
                  <a:lnTo>
                    <a:pt x="74" y="182"/>
                  </a:lnTo>
                  <a:lnTo>
                    <a:pt x="71" y="182"/>
                  </a:lnTo>
                  <a:lnTo>
                    <a:pt x="70" y="182"/>
                  </a:lnTo>
                  <a:lnTo>
                    <a:pt x="67" y="181"/>
                  </a:lnTo>
                  <a:lnTo>
                    <a:pt x="65" y="179"/>
                  </a:lnTo>
                  <a:lnTo>
                    <a:pt x="63" y="179"/>
                  </a:lnTo>
                  <a:lnTo>
                    <a:pt x="62" y="177"/>
                  </a:lnTo>
                  <a:lnTo>
                    <a:pt x="58" y="176"/>
                  </a:lnTo>
                  <a:lnTo>
                    <a:pt x="57" y="176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0" y="173"/>
                  </a:lnTo>
                  <a:lnTo>
                    <a:pt x="50" y="173"/>
                  </a:lnTo>
                  <a:lnTo>
                    <a:pt x="47" y="170"/>
                  </a:lnTo>
                  <a:lnTo>
                    <a:pt x="46" y="169"/>
                  </a:lnTo>
                  <a:lnTo>
                    <a:pt x="43" y="168"/>
                  </a:lnTo>
                  <a:lnTo>
                    <a:pt x="43" y="168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5" y="162"/>
                  </a:lnTo>
                  <a:lnTo>
                    <a:pt x="35" y="162"/>
                  </a:lnTo>
                  <a:lnTo>
                    <a:pt x="33" y="160"/>
                  </a:lnTo>
                  <a:lnTo>
                    <a:pt x="32" y="160"/>
                  </a:lnTo>
                  <a:lnTo>
                    <a:pt x="31" y="158"/>
                  </a:lnTo>
                  <a:lnTo>
                    <a:pt x="29" y="155"/>
                  </a:lnTo>
                  <a:lnTo>
                    <a:pt x="26" y="154"/>
                  </a:lnTo>
                  <a:lnTo>
                    <a:pt x="26" y="153"/>
                  </a:lnTo>
                  <a:lnTo>
                    <a:pt x="23" y="151"/>
                  </a:lnTo>
                  <a:lnTo>
                    <a:pt x="23" y="151"/>
                  </a:lnTo>
                  <a:lnTo>
                    <a:pt x="21" y="147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16" y="142"/>
                  </a:lnTo>
                  <a:lnTo>
                    <a:pt x="15" y="139"/>
                  </a:lnTo>
                  <a:lnTo>
                    <a:pt x="14" y="137"/>
                  </a:lnTo>
                  <a:lnTo>
                    <a:pt x="14" y="137"/>
                  </a:lnTo>
                  <a:lnTo>
                    <a:pt x="10" y="134"/>
                  </a:lnTo>
                  <a:lnTo>
                    <a:pt x="10" y="134"/>
                  </a:lnTo>
                  <a:lnTo>
                    <a:pt x="9" y="130"/>
                  </a:lnTo>
                  <a:lnTo>
                    <a:pt x="9" y="129"/>
                  </a:lnTo>
                  <a:lnTo>
                    <a:pt x="8" y="127"/>
                  </a:lnTo>
                  <a:lnTo>
                    <a:pt x="7" y="125"/>
                  </a:lnTo>
                  <a:lnTo>
                    <a:pt x="7" y="122"/>
                  </a:lnTo>
                  <a:lnTo>
                    <a:pt x="5" y="121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4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5" y="65"/>
                  </a:lnTo>
                  <a:lnTo>
                    <a:pt x="7" y="63"/>
                  </a:lnTo>
                  <a:lnTo>
                    <a:pt x="7" y="62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5" y="46"/>
                  </a:lnTo>
                  <a:lnTo>
                    <a:pt x="16" y="43"/>
                  </a:lnTo>
                  <a:lnTo>
                    <a:pt x="17" y="41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30"/>
                  </a:lnTo>
                  <a:lnTo>
                    <a:pt x="29" y="27"/>
                  </a:lnTo>
                </a:path>
              </a:pathLst>
            </a:custGeom>
            <a:solidFill>
              <a:srgbClr val="FF33CC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Freeform 8"/>
            <p:cNvSpPr>
              <a:spLocks/>
            </p:cNvSpPr>
            <p:nvPr/>
          </p:nvSpPr>
          <p:spPr bwMode="auto">
            <a:xfrm>
              <a:off x="2399" y="2475"/>
              <a:ext cx="194" cy="187"/>
            </a:xfrm>
            <a:custGeom>
              <a:avLst/>
              <a:gdLst>
                <a:gd name="T0" fmla="*/ 34 w 194"/>
                <a:gd name="T1" fmla="*/ 24 h 187"/>
                <a:gd name="T2" fmla="*/ 43 w 194"/>
                <a:gd name="T3" fmla="*/ 17 h 187"/>
                <a:gd name="T4" fmla="*/ 51 w 194"/>
                <a:gd name="T5" fmla="*/ 11 h 187"/>
                <a:gd name="T6" fmla="*/ 62 w 194"/>
                <a:gd name="T7" fmla="*/ 8 h 187"/>
                <a:gd name="T8" fmla="*/ 70 w 194"/>
                <a:gd name="T9" fmla="*/ 3 h 187"/>
                <a:gd name="T10" fmla="*/ 82 w 194"/>
                <a:gd name="T11" fmla="*/ 1 h 187"/>
                <a:gd name="T12" fmla="*/ 91 w 194"/>
                <a:gd name="T13" fmla="*/ 1 h 187"/>
                <a:gd name="T14" fmla="*/ 105 w 194"/>
                <a:gd name="T15" fmla="*/ 1 h 187"/>
                <a:gd name="T16" fmla="*/ 113 w 194"/>
                <a:gd name="T17" fmla="*/ 2 h 187"/>
                <a:gd name="T18" fmla="*/ 122 w 194"/>
                <a:gd name="T19" fmla="*/ 3 h 187"/>
                <a:gd name="T20" fmla="*/ 130 w 194"/>
                <a:gd name="T21" fmla="*/ 6 h 187"/>
                <a:gd name="T22" fmla="*/ 139 w 194"/>
                <a:gd name="T23" fmla="*/ 10 h 187"/>
                <a:gd name="T24" fmla="*/ 149 w 194"/>
                <a:gd name="T25" fmla="*/ 17 h 187"/>
                <a:gd name="T26" fmla="*/ 159 w 194"/>
                <a:gd name="T27" fmla="*/ 25 h 187"/>
                <a:gd name="T28" fmla="*/ 166 w 194"/>
                <a:gd name="T29" fmla="*/ 31 h 187"/>
                <a:gd name="T30" fmla="*/ 172 w 194"/>
                <a:gd name="T31" fmla="*/ 39 h 187"/>
                <a:gd name="T32" fmla="*/ 179 w 194"/>
                <a:gd name="T33" fmla="*/ 48 h 187"/>
                <a:gd name="T34" fmla="*/ 184 w 194"/>
                <a:gd name="T35" fmla="*/ 58 h 187"/>
                <a:gd name="T36" fmla="*/ 189 w 194"/>
                <a:gd name="T37" fmla="*/ 67 h 187"/>
                <a:gd name="T38" fmla="*/ 190 w 194"/>
                <a:gd name="T39" fmla="*/ 75 h 187"/>
                <a:gd name="T40" fmla="*/ 191 w 194"/>
                <a:gd name="T41" fmla="*/ 83 h 187"/>
                <a:gd name="T42" fmla="*/ 191 w 194"/>
                <a:gd name="T43" fmla="*/ 97 h 187"/>
                <a:gd name="T44" fmla="*/ 191 w 194"/>
                <a:gd name="T45" fmla="*/ 105 h 187"/>
                <a:gd name="T46" fmla="*/ 189 w 194"/>
                <a:gd name="T47" fmla="*/ 114 h 187"/>
                <a:gd name="T48" fmla="*/ 187 w 194"/>
                <a:gd name="T49" fmla="*/ 123 h 187"/>
                <a:gd name="T50" fmla="*/ 182 w 194"/>
                <a:gd name="T51" fmla="*/ 131 h 187"/>
                <a:gd name="T52" fmla="*/ 176 w 194"/>
                <a:gd name="T53" fmla="*/ 142 h 187"/>
                <a:gd name="T54" fmla="*/ 171 w 194"/>
                <a:gd name="T55" fmla="*/ 150 h 187"/>
                <a:gd name="T56" fmla="*/ 164 w 194"/>
                <a:gd name="T57" fmla="*/ 158 h 187"/>
                <a:gd name="T58" fmla="*/ 154 w 194"/>
                <a:gd name="T59" fmla="*/ 164 h 187"/>
                <a:gd name="T60" fmla="*/ 146 w 194"/>
                <a:gd name="T61" fmla="*/ 170 h 187"/>
                <a:gd name="T62" fmla="*/ 137 w 194"/>
                <a:gd name="T63" fmla="*/ 176 h 187"/>
                <a:gd name="T64" fmla="*/ 128 w 194"/>
                <a:gd name="T65" fmla="*/ 179 h 187"/>
                <a:gd name="T66" fmla="*/ 118 w 194"/>
                <a:gd name="T67" fmla="*/ 183 h 187"/>
                <a:gd name="T68" fmla="*/ 106 w 194"/>
                <a:gd name="T69" fmla="*/ 184 h 187"/>
                <a:gd name="T70" fmla="*/ 97 w 194"/>
                <a:gd name="T71" fmla="*/ 186 h 187"/>
                <a:gd name="T72" fmla="*/ 83 w 194"/>
                <a:gd name="T73" fmla="*/ 184 h 187"/>
                <a:gd name="T74" fmla="*/ 75 w 194"/>
                <a:gd name="T75" fmla="*/ 183 h 187"/>
                <a:gd name="T76" fmla="*/ 67 w 194"/>
                <a:gd name="T77" fmla="*/ 181 h 187"/>
                <a:gd name="T78" fmla="*/ 58 w 194"/>
                <a:gd name="T79" fmla="*/ 176 h 187"/>
                <a:gd name="T80" fmla="*/ 47 w 194"/>
                <a:gd name="T81" fmla="*/ 170 h 187"/>
                <a:gd name="T82" fmla="*/ 39 w 194"/>
                <a:gd name="T83" fmla="*/ 166 h 187"/>
                <a:gd name="T84" fmla="*/ 31 w 194"/>
                <a:gd name="T85" fmla="*/ 158 h 187"/>
                <a:gd name="T86" fmla="*/ 23 w 194"/>
                <a:gd name="T87" fmla="*/ 151 h 187"/>
                <a:gd name="T88" fmla="*/ 16 w 194"/>
                <a:gd name="T89" fmla="*/ 142 h 187"/>
                <a:gd name="T90" fmla="*/ 9 w 194"/>
                <a:gd name="T91" fmla="*/ 130 h 187"/>
                <a:gd name="T92" fmla="*/ 7 w 194"/>
                <a:gd name="T93" fmla="*/ 122 h 187"/>
                <a:gd name="T94" fmla="*/ 4 w 194"/>
                <a:gd name="T95" fmla="*/ 114 h 187"/>
                <a:gd name="T96" fmla="*/ 1 w 194"/>
                <a:gd name="T97" fmla="*/ 106 h 187"/>
                <a:gd name="T98" fmla="*/ 1 w 194"/>
                <a:gd name="T99" fmla="*/ 97 h 187"/>
                <a:gd name="T100" fmla="*/ 1 w 194"/>
                <a:gd name="T101" fmla="*/ 84 h 187"/>
                <a:gd name="T102" fmla="*/ 2 w 194"/>
                <a:gd name="T103" fmla="*/ 75 h 187"/>
                <a:gd name="T104" fmla="*/ 5 w 194"/>
                <a:gd name="T105" fmla="*/ 65 h 187"/>
                <a:gd name="T106" fmla="*/ 8 w 194"/>
                <a:gd name="T107" fmla="*/ 57 h 187"/>
                <a:gd name="T108" fmla="*/ 14 w 194"/>
                <a:gd name="T109" fmla="*/ 49 h 187"/>
                <a:gd name="T110" fmla="*/ 19 w 194"/>
                <a:gd name="T111" fmla="*/ 40 h 187"/>
                <a:gd name="T112" fmla="*/ 26 w 194"/>
                <a:gd name="T113" fmla="*/ 32 h 18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4"/>
                <a:gd name="T172" fmla="*/ 0 h 187"/>
                <a:gd name="T173" fmla="*/ 194 w 194"/>
                <a:gd name="T174" fmla="*/ 187 h 18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4" h="187">
                  <a:moveTo>
                    <a:pt x="29" y="27"/>
                  </a:moveTo>
                  <a:lnTo>
                    <a:pt x="29" y="27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8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6"/>
                  </a:lnTo>
                  <a:lnTo>
                    <a:pt x="130" y="6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9" y="10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7" y="23"/>
                  </a:lnTo>
                  <a:lnTo>
                    <a:pt x="159" y="25"/>
                  </a:lnTo>
                  <a:lnTo>
                    <a:pt x="161" y="25"/>
                  </a:lnTo>
                  <a:lnTo>
                    <a:pt x="163" y="27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4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1"/>
                  </a:lnTo>
                  <a:lnTo>
                    <a:pt x="176" y="43"/>
                  </a:lnTo>
                  <a:lnTo>
                    <a:pt x="178" y="46"/>
                  </a:lnTo>
                  <a:lnTo>
                    <a:pt x="179" y="48"/>
                  </a:lnTo>
                  <a:lnTo>
                    <a:pt x="182" y="51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4" y="58"/>
                  </a:lnTo>
                  <a:lnTo>
                    <a:pt x="187" y="60"/>
                  </a:lnTo>
                  <a:lnTo>
                    <a:pt x="187" y="63"/>
                  </a:lnTo>
                  <a:lnTo>
                    <a:pt x="188" y="64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1"/>
                  </a:lnTo>
                  <a:lnTo>
                    <a:pt x="190" y="72"/>
                  </a:lnTo>
                  <a:lnTo>
                    <a:pt x="190" y="75"/>
                  </a:lnTo>
                  <a:lnTo>
                    <a:pt x="190" y="76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3" y="93"/>
                  </a:lnTo>
                  <a:lnTo>
                    <a:pt x="191" y="97"/>
                  </a:lnTo>
                  <a:lnTo>
                    <a:pt x="191" y="98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5"/>
                  </a:lnTo>
                  <a:lnTo>
                    <a:pt x="191" y="106"/>
                  </a:lnTo>
                  <a:lnTo>
                    <a:pt x="190" y="110"/>
                  </a:lnTo>
                  <a:lnTo>
                    <a:pt x="190" y="114"/>
                  </a:lnTo>
                  <a:lnTo>
                    <a:pt x="189" y="114"/>
                  </a:lnTo>
                  <a:lnTo>
                    <a:pt x="189" y="118"/>
                  </a:lnTo>
                  <a:lnTo>
                    <a:pt x="188" y="120"/>
                  </a:lnTo>
                  <a:lnTo>
                    <a:pt x="187" y="122"/>
                  </a:lnTo>
                  <a:lnTo>
                    <a:pt x="187" y="123"/>
                  </a:lnTo>
                  <a:lnTo>
                    <a:pt x="184" y="127"/>
                  </a:lnTo>
                  <a:lnTo>
                    <a:pt x="184" y="128"/>
                  </a:lnTo>
                  <a:lnTo>
                    <a:pt x="183" y="131"/>
                  </a:lnTo>
                  <a:lnTo>
                    <a:pt x="182" y="131"/>
                  </a:lnTo>
                  <a:lnTo>
                    <a:pt x="181" y="136"/>
                  </a:lnTo>
                  <a:lnTo>
                    <a:pt x="179" y="136"/>
                  </a:lnTo>
                  <a:lnTo>
                    <a:pt x="178" y="139"/>
                  </a:lnTo>
                  <a:lnTo>
                    <a:pt x="176" y="142"/>
                  </a:lnTo>
                  <a:lnTo>
                    <a:pt x="175" y="144"/>
                  </a:lnTo>
                  <a:lnTo>
                    <a:pt x="173" y="145"/>
                  </a:lnTo>
                  <a:lnTo>
                    <a:pt x="171" y="147"/>
                  </a:lnTo>
                  <a:lnTo>
                    <a:pt x="171" y="150"/>
                  </a:lnTo>
                  <a:lnTo>
                    <a:pt x="167" y="152"/>
                  </a:lnTo>
                  <a:lnTo>
                    <a:pt x="166" y="153"/>
                  </a:lnTo>
                  <a:lnTo>
                    <a:pt x="164" y="155"/>
                  </a:lnTo>
                  <a:lnTo>
                    <a:pt x="164" y="158"/>
                  </a:lnTo>
                  <a:lnTo>
                    <a:pt x="159" y="160"/>
                  </a:lnTo>
                  <a:lnTo>
                    <a:pt x="158" y="161"/>
                  </a:lnTo>
                  <a:lnTo>
                    <a:pt x="155" y="164"/>
                  </a:lnTo>
                  <a:lnTo>
                    <a:pt x="154" y="164"/>
                  </a:lnTo>
                  <a:lnTo>
                    <a:pt x="151" y="167"/>
                  </a:lnTo>
                  <a:lnTo>
                    <a:pt x="149" y="168"/>
                  </a:lnTo>
                  <a:lnTo>
                    <a:pt x="147" y="169"/>
                  </a:lnTo>
                  <a:lnTo>
                    <a:pt x="146" y="170"/>
                  </a:lnTo>
                  <a:lnTo>
                    <a:pt x="141" y="173"/>
                  </a:lnTo>
                  <a:lnTo>
                    <a:pt x="141" y="174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3" y="177"/>
                  </a:lnTo>
                  <a:lnTo>
                    <a:pt x="131" y="177"/>
                  </a:lnTo>
                  <a:lnTo>
                    <a:pt x="129" y="179"/>
                  </a:lnTo>
                  <a:lnTo>
                    <a:pt x="128" y="179"/>
                  </a:lnTo>
                  <a:lnTo>
                    <a:pt x="124" y="181"/>
                  </a:lnTo>
                  <a:lnTo>
                    <a:pt x="123" y="182"/>
                  </a:lnTo>
                  <a:lnTo>
                    <a:pt x="118" y="182"/>
                  </a:lnTo>
                  <a:lnTo>
                    <a:pt x="118" y="183"/>
                  </a:lnTo>
                  <a:lnTo>
                    <a:pt x="115" y="183"/>
                  </a:lnTo>
                  <a:lnTo>
                    <a:pt x="110" y="184"/>
                  </a:lnTo>
                  <a:lnTo>
                    <a:pt x="109" y="184"/>
                  </a:lnTo>
                  <a:lnTo>
                    <a:pt x="106" y="184"/>
                  </a:lnTo>
                  <a:lnTo>
                    <a:pt x="105" y="184"/>
                  </a:lnTo>
                  <a:lnTo>
                    <a:pt x="101" y="184"/>
                  </a:lnTo>
                  <a:lnTo>
                    <a:pt x="100" y="184"/>
                  </a:lnTo>
                  <a:lnTo>
                    <a:pt x="97" y="186"/>
                  </a:lnTo>
                  <a:lnTo>
                    <a:pt x="92" y="184"/>
                  </a:lnTo>
                  <a:lnTo>
                    <a:pt x="88" y="184"/>
                  </a:lnTo>
                  <a:lnTo>
                    <a:pt x="87" y="184"/>
                  </a:lnTo>
                  <a:lnTo>
                    <a:pt x="83" y="184"/>
                  </a:lnTo>
                  <a:lnTo>
                    <a:pt x="82" y="184"/>
                  </a:lnTo>
                  <a:lnTo>
                    <a:pt x="80" y="183"/>
                  </a:lnTo>
                  <a:lnTo>
                    <a:pt x="79" y="183"/>
                  </a:lnTo>
                  <a:lnTo>
                    <a:pt x="75" y="183"/>
                  </a:lnTo>
                  <a:lnTo>
                    <a:pt x="74" y="182"/>
                  </a:lnTo>
                  <a:lnTo>
                    <a:pt x="71" y="182"/>
                  </a:lnTo>
                  <a:lnTo>
                    <a:pt x="70" y="182"/>
                  </a:lnTo>
                  <a:lnTo>
                    <a:pt x="67" y="181"/>
                  </a:lnTo>
                  <a:lnTo>
                    <a:pt x="65" y="179"/>
                  </a:lnTo>
                  <a:lnTo>
                    <a:pt x="63" y="179"/>
                  </a:lnTo>
                  <a:lnTo>
                    <a:pt x="62" y="177"/>
                  </a:lnTo>
                  <a:lnTo>
                    <a:pt x="58" y="176"/>
                  </a:lnTo>
                  <a:lnTo>
                    <a:pt x="57" y="176"/>
                  </a:lnTo>
                  <a:lnTo>
                    <a:pt x="55" y="175"/>
                  </a:lnTo>
                  <a:lnTo>
                    <a:pt x="50" y="173"/>
                  </a:lnTo>
                  <a:lnTo>
                    <a:pt x="47" y="170"/>
                  </a:lnTo>
                  <a:lnTo>
                    <a:pt x="46" y="169"/>
                  </a:lnTo>
                  <a:lnTo>
                    <a:pt x="43" y="168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5" y="162"/>
                  </a:lnTo>
                  <a:lnTo>
                    <a:pt x="33" y="160"/>
                  </a:lnTo>
                  <a:lnTo>
                    <a:pt x="32" y="160"/>
                  </a:lnTo>
                  <a:lnTo>
                    <a:pt x="31" y="158"/>
                  </a:lnTo>
                  <a:lnTo>
                    <a:pt x="29" y="155"/>
                  </a:lnTo>
                  <a:lnTo>
                    <a:pt x="26" y="154"/>
                  </a:lnTo>
                  <a:lnTo>
                    <a:pt x="26" y="153"/>
                  </a:lnTo>
                  <a:lnTo>
                    <a:pt x="23" y="151"/>
                  </a:lnTo>
                  <a:lnTo>
                    <a:pt x="21" y="147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6" y="142"/>
                  </a:lnTo>
                  <a:lnTo>
                    <a:pt x="15" y="139"/>
                  </a:lnTo>
                  <a:lnTo>
                    <a:pt x="14" y="137"/>
                  </a:lnTo>
                  <a:lnTo>
                    <a:pt x="10" y="134"/>
                  </a:lnTo>
                  <a:lnTo>
                    <a:pt x="9" y="130"/>
                  </a:lnTo>
                  <a:lnTo>
                    <a:pt x="9" y="129"/>
                  </a:lnTo>
                  <a:lnTo>
                    <a:pt x="8" y="127"/>
                  </a:lnTo>
                  <a:lnTo>
                    <a:pt x="7" y="125"/>
                  </a:lnTo>
                  <a:lnTo>
                    <a:pt x="7" y="122"/>
                  </a:lnTo>
                  <a:lnTo>
                    <a:pt x="5" y="121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4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7"/>
                  </a:lnTo>
                  <a:lnTo>
                    <a:pt x="0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2" y="75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5" y="65"/>
                  </a:lnTo>
                  <a:lnTo>
                    <a:pt x="7" y="63"/>
                  </a:lnTo>
                  <a:lnTo>
                    <a:pt x="7" y="62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5" y="46"/>
                  </a:lnTo>
                  <a:lnTo>
                    <a:pt x="16" y="43"/>
                  </a:lnTo>
                  <a:lnTo>
                    <a:pt x="17" y="41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30"/>
                  </a:lnTo>
                  <a:lnTo>
                    <a:pt x="29" y="27"/>
                  </a:lnTo>
                </a:path>
              </a:pathLst>
            </a:custGeom>
            <a:gradFill rotWithShape="0">
              <a:gsLst>
                <a:gs pos="0">
                  <a:srgbClr val="FF33CC"/>
                </a:gs>
                <a:gs pos="100000">
                  <a:srgbClr val="7F1966"/>
                </a:gs>
              </a:gsLst>
              <a:path path="rect">
                <a:fillToRect l="50000" t="50000" r="50000" b="50000"/>
              </a:path>
            </a:gra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3085" y="2487"/>
              <a:ext cx="195" cy="190"/>
            </a:xfrm>
            <a:custGeom>
              <a:avLst/>
              <a:gdLst/>
              <a:ahLst/>
              <a:cxnLst>
                <a:cxn ang="0">
                  <a:pos x="38" y="22"/>
                </a:cxn>
                <a:cxn ang="0">
                  <a:pos x="47" y="15"/>
                </a:cxn>
                <a:cxn ang="0">
                  <a:pos x="61" y="9"/>
                </a:cxn>
                <a:cxn ang="0">
                  <a:pos x="70" y="4"/>
                </a:cxn>
                <a:cxn ang="0">
                  <a:pos x="82" y="2"/>
                </a:cxn>
                <a:cxn ang="0">
                  <a:pos x="92" y="2"/>
                </a:cxn>
                <a:cxn ang="0">
                  <a:pos x="105" y="2"/>
                </a:cxn>
                <a:cxn ang="0">
                  <a:pos x="114" y="3"/>
                </a:cxn>
                <a:cxn ang="0">
                  <a:pos x="125" y="5"/>
                </a:cxn>
                <a:cxn ang="0">
                  <a:pos x="136" y="10"/>
                </a:cxn>
                <a:cxn ang="0">
                  <a:pos x="146" y="15"/>
                </a:cxn>
                <a:cxn ang="0">
                  <a:pos x="154" y="21"/>
                </a:cxn>
                <a:cxn ang="0">
                  <a:pos x="162" y="29"/>
                </a:cxn>
                <a:cxn ang="0">
                  <a:pos x="170" y="36"/>
                </a:cxn>
                <a:cxn ang="0">
                  <a:pos x="177" y="45"/>
                </a:cxn>
                <a:cxn ang="0">
                  <a:pos x="182" y="53"/>
                </a:cxn>
                <a:cxn ang="0">
                  <a:pos x="186" y="64"/>
                </a:cxn>
                <a:cxn ang="0">
                  <a:pos x="190" y="74"/>
                </a:cxn>
                <a:cxn ang="0">
                  <a:pos x="191" y="85"/>
                </a:cxn>
                <a:cxn ang="0">
                  <a:pos x="194" y="94"/>
                </a:cxn>
                <a:cxn ang="0">
                  <a:pos x="191" y="107"/>
                </a:cxn>
                <a:cxn ang="0">
                  <a:pos x="189" y="116"/>
                </a:cxn>
                <a:cxn ang="0">
                  <a:pos x="185" y="128"/>
                </a:cxn>
                <a:cxn ang="0">
                  <a:pos x="179" y="138"/>
                </a:cxn>
                <a:cxn ang="0">
                  <a:pos x="171" y="150"/>
                </a:cxn>
                <a:cxn ang="0">
                  <a:pos x="164" y="159"/>
                </a:cxn>
                <a:cxn ang="0">
                  <a:pos x="152" y="170"/>
                </a:cxn>
                <a:cxn ang="0">
                  <a:pos x="141" y="176"/>
                </a:cxn>
                <a:cxn ang="0">
                  <a:pos x="129" y="182"/>
                </a:cxn>
                <a:cxn ang="0">
                  <a:pos x="119" y="186"/>
                </a:cxn>
                <a:cxn ang="0">
                  <a:pos x="106" y="187"/>
                </a:cxn>
                <a:cxn ang="0">
                  <a:pos x="97" y="189"/>
                </a:cxn>
                <a:cxn ang="0">
                  <a:pos x="83" y="187"/>
                </a:cxn>
                <a:cxn ang="0">
                  <a:pos x="74" y="184"/>
                </a:cxn>
                <a:cxn ang="0">
                  <a:pos x="63" y="182"/>
                </a:cxn>
                <a:cxn ang="0">
                  <a:pos x="55" y="178"/>
                </a:cxn>
                <a:cxn ang="0">
                  <a:pos x="43" y="171"/>
                </a:cxn>
                <a:cxn ang="0">
                  <a:pos x="37" y="165"/>
                </a:cxn>
                <a:cxn ang="0">
                  <a:pos x="26" y="157"/>
                </a:cxn>
                <a:cxn ang="0">
                  <a:pos x="21" y="149"/>
                </a:cxn>
                <a:cxn ang="0">
                  <a:pos x="14" y="140"/>
                </a:cxn>
                <a:cxn ang="0">
                  <a:pos x="9" y="131"/>
                </a:cxn>
                <a:cxn ang="0">
                  <a:pos x="4" y="120"/>
                </a:cxn>
                <a:cxn ang="0">
                  <a:pos x="3" y="110"/>
                </a:cxn>
                <a:cxn ang="0">
                  <a:pos x="1" y="99"/>
                </a:cxn>
                <a:cxn ang="0">
                  <a:pos x="1" y="89"/>
                </a:cxn>
                <a:cxn ang="0">
                  <a:pos x="3" y="77"/>
                </a:cxn>
                <a:cxn ang="0">
                  <a:pos x="5" y="67"/>
                </a:cxn>
                <a:cxn ang="0">
                  <a:pos x="9" y="54"/>
                </a:cxn>
                <a:cxn ang="0">
                  <a:pos x="16" y="45"/>
                </a:cxn>
                <a:cxn ang="0">
                  <a:pos x="25" y="35"/>
                </a:cxn>
              </a:cxnLst>
              <a:rect l="0" t="0" r="r" b="b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6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1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8" y="11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70" y="36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3"/>
                  </a:lnTo>
                  <a:lnTo>
                    <a:pt x="174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1" y="91"/>
                  </a:lnTo>
                  <a:lnTo>
                    <a:pt x="194" y="94"/>
                  </a:lnTo>
                  <a:lnTo>
                    <a:pt x="194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0" y="138"/>
                  </a:lnTo>
                  <a:lnTo>
                    <a:pt x="179" y="138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4" y="147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7" y="178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6"/>
                  </a:lnTo>
                  <a:lnTo>
                    <a:pt x="114" y="186"/>
                  </a:lnTo>
                  <a:lnTo>
                    <a:pt x="114" y="186"/>
                  </a:lnTo>
                  <a:lnTo>
                    <a:pt x="111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97" y="189"/>
                  </a:lnTo>
                  <a:lnTo>
                    <a:pt x="97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80" y="186"/>
                  </a:lnTo>
                  <a:lnTo>
                    <a:pt x="79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8"/>
                  </a:lnTo>
                  <a:lnTo>
                    <a:pt x="55" y="178"/>
                  </a:lnTo>
                  <a:lnTo>
                    <a:pt x="50" y="175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3" y="171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11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gradFill rotWithShape="0">
              <a:gsLst>
                <a:gs pos="0">
                  <a:srgbClr val="FF33CC"/>
                </a:gs>
                <a:gs pos="100000">
                  <a:srgbClr val="FF33CC">
                    <a:gamma/>
                    <a:shade val="4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Freeform 10"/>
            <p:cNvSpPr>
              <a:spLocks/>
            </p:cNvSpPr>
            <p:nvPr/>
          </p:nvSpPr>
          <p:spPr bwMode="auto">
            <a:xfrm>
              <a:off x="3085" y="2487"/>
              <a:ext cx="195" cy="190"/>
            </a:xfrm>
            <a:custGeom>
              <a:avLst/>
              <a:gdLst>
                <a:gd name="T0" fmla="*/ 34 w 195"/>
                <a:gd name="T1" fmla="*/ 25 h 190"/>
                <a:gd name="T2" fmla="*/ 43 w 195"/>
                <a:gd name="T3" fmla="*/ 18 h 190"/>
                <a:gd name="T4" fmla="*/ 51 w 195"/>
                <a:gd name="T5" fmla="*/ 12 h 190"/>
                <a:gd name="T6" fmla="*/ 62 w 195"/>
                <a:gd name="T7" fmla="*/ 9 h 190"/>
                <a:gd name="T8" fmla="*/ 70 w 195"/>
                <a:gd name="T9" fmla="*/ 4 h 190"/>
                <a:gd name="T10" fmla="*/ 82 w 195"/>
                <a:gd name="T11" fmla="*/ 2 h 190"/>
                <a:gd name="T12" fmla="*/ 91 w 195"/>
                <a:gd name="T13" fmla="*/ 2 h 190"/>
                <a:gd name="T14" fmla="*/ 105 w 195"/>
                <a:gd name="T15" fmla="*/ 2 h 190"/>
                <a:gd name="T16" fmla="*/ 113 w 195"/>
                <a:gd name="T17" fmla="*/ 3 h 190"/>
                <a:gd name="T18" fmla="*/ 122 w 195"/>
                <a:gd name="T19" fmla="*/ 4 h 190"/>
                <a:gd name="T20" fmla="*/ 130 w 195"/>
                <a:gd name="T21" fmla="*/ 7 h 190"/>
                <a:gd name="T22" fmla="*/ 138 w 195"/>
                <a:gd name="T23" fmla="*/ 11 h 190"/>
                <a:gd name="T24" fmla="*/ 149 w 195"/>
                <a:gd name="T25" fmla="*/ 18 h 190"/>
                <a:gd name="T26" fmla="*/ 160 w 195"/>
                <a:gd name="T27" fmla="*/ 26 h 190"/>
                <a:gd name="T28" fmla="*/ 166 w 195"/>
                <a:gd name="T29" fmla="*/ 31 h 190"/>
                <a:gd name="T30" fmla="*/ 172 w 195"/>
                <a:gd name="T31" fmla="*/ 39 h 190"/>
                <a:gd name="T32" fmla="*/ 179 w 195"/>
                <a:gd name="T33" fmla="*/ 50 h 190"/>
                <a:gd name="T34" fmla="*/ 185 w 195"/>
                <a:gd name="T35" fmla="*/ 60 h 190"/>
                <a:gd name="T36" fmla="*/ 189 w 195"/>
                <a:gd name="T37" fmla="*/ 68 h 190"/>
                <a:gd name="T38" fmla="*/ 190 w 195"/>
                <a:gd name="T39" fmla="*/ 77 h 190"/>
                <a:gd name="T40" fmla="*/ 191 w 195"/>
                <a:gd name="T41" fmla="*/ 85 h 190"/>
                <a:gd name="T42" fmla="*/ 191 w 195"/>
                <a:gd name="T43" fmla="*/ 99 h 190"/>
                <a:gd name="T44" fmla="*/ 191 w 195"/>
                <a:gd name="T45" fmla="*/ 107 h 190"/>
                <a:gd name="T46" fmla="*/ 189 w 195"/>
                <a:gd name="T47" fmla="*/ 116 h 190"/>
                <a:gd name="T48" fmla="*/ 186 w 195"/>
                <a:gd name="T49" fmla="*/ 126 h 190"/>
                <a:gd name="T50" fmla="*/ 182 w 195"/>
                <a:gd name="T51" fmla="*/ 134 h 190"/>
                <a:gd name="T52" fmla="*/ 177 w 195"/>
                <a:gd name="T53" fmla="*/ 143 h 190"/>
                <a:gd name="T54" fmla="*/ 171 w 195"/>
                <a:gd name="T55" fmla="*/ 151 h 190"/>
                <a:gd name="T56" fmla="*/ 164 w 195"/>
                <a:gd name="T57" fmla="*/ 159 h 190"/>
                <a:gd name="T58" fmla="*/ 154 w 195"/>
                <a:gd name="T59" fmla="*/ 166 h 190"/>
                <a:gd name="T60" fmla="*/ 146 w 195"/>
                <a:gd name="T61" fmla="*/ 173 h 190"/>
                <a:gd name="T62" fmla="*/ 137 w 195"/>
                <a:gd name="T63" fmla="*/ 179 h 190"/>
                <a:gd name="T64" fmla="*/ 128 w 195"/>
                <a:gd name="T65" fmla="*/ 182 h 190"/>
                <a:gd name="T66" fmla="*/ 119 w 195"/>
                <a:gd name="T67" fmla="*/ 186 h 190"/>
                <a:gd name="T68" fmla="*/ 106 w 195"/>
                <a:gd name="T69" fmla="*/ 187 h 190"/>
                <a:gd name="T70" fmla="*/ 97 w 195"/>
                <a:gd name="T71" fmla="*/ 189 h 190"/>
                <a:gd name="T72" fmla="*/ 83 w 195"/>
                <a:gd name="T73" fmla="*/ 187 h 190"/>
                <a:gd name="T74" fmla="*/ 75 w 195"/>
                <a:gd name="T75" fmla="*/ 186 h 190"/>
                <a:gd name="T76" fmla="*/ 67 w 195"/>
                <a:gd name="T77" fmla="*/ 183 h 190"/>
                <a:gd name="T78" fmla="*/ 58 w 195"/>
                <a:gd name="T79" fmla="*/ 179 h 190"/>
                <a:gd name="T80" fmla="*/ 47 w 195"/>
                <a:gd name="T81" fmla="*/ 173 h 190"/>
                <a:gd name="T82" fmla="*/ 39 w 195"/>
                <a:gd name="T83" fmla="*/ 168 h 190"/>
                <a:gd name="T84" fmla="*/ 31 w 195"/>
                <a:gd name="T85" fmla="*/ 159 h 190"/>
                <a:gd name="T86" fmla="*/ 23 w 195"/>
                <a:gd name="T87" fmla="*/ 152 h 190"/>
                <a:gd name="T88" fmla="*/ 16 w 195"/>
                <a:gd name="T89" fmla="*/ 143 h 190"/>
                <a:gd name="T90" fmla="*/ 9 w 195"/>
                <a:gd name="T91" fmla="*/ 133 h 190"/>
                <a:gd name="T92" fmla="*/ 7 w 195"/>
                <a:gd name="T93" fmla="*/ 124 h 190"/>
                <a:gd name="T94" fmla="*/ 4 w 195"/>
                <a:gd name="T95" fmla="*/ 116 h 190"/>
                <a:gd name="T96" fmla="*/ 1 w 195"/>
                <a:gd name="T97" fmla="*/ 108 h 190"/>
                <a:gd name="T98" fmla="*/ 1 w 195"/>
                <a:gd name="T99" fmla="*/ 99 h 190"/>
                <a:gd name="T100" fmla="*/ 1 w 195"/>
                <a:gd name="T101" fmla="*/ 86 h 190"/>
                <a:gd name="T102" fmla="*/ 3 w 195"/>
                <a:gd name="T103" fmla="*/ 77 h 190"/>
                <a:gd name="T104" fmla="*/ 5 w 195"/>
                <a:gd name="T105" fmla="*/ 67 h 190"/>
                <a:gd name="T106" fmla="*/ 8 w 195"/>
                <a:gd name="T107" fmla="*/ 59 h 190"/>
                <a:gd name="T108" fmla="*/ 14 w 195"/>
                <a:gd name="T109" fmla="*/ 51 h 190"/>
                <a:gd name="T110" fmla="*/ 20 w 195"/>
                <a:gd name="T111" fmla="*/ 42 h 190"/>
                <a:gd name="T112" fmla="*/ 26 w 195"/>
                <a:gd name="T113" fmla="*/ 33 h 1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5"/>
                <a:gd name="T172" fmla="*/ 0 h 190"/>
                <a:gd name="T173" fmla="*/ 195 w 195"/>
                <a:gd name="T174" fmla="*/ 190 h 1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6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7" y="0"/>
                  </a:lnTo>
                  <a:lnTo>
                    <a:pt x="100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1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50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4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0" y="138"/>
                  </a:lnTo>
                  <a:lnTo>
                    <a:pt x="179" y="138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4" y="147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7" y="178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6"/>
                  </a:lnTo>
                  <a:lnTo>
                    <a:pt x="114" y="186"/>
                  </a:lnTo>
                  <a:lnTo>
                    <a:pt x="111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97" y="189"/>
                  </a:lnTo>
                  <a:lnTo>
                    <a:pt x="92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80" y="186"/>
                  </a:lnTo>
                  <a:lnTo>
                    <a:pt x="79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8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1"/>
            <p:cNvSpPr>
              <a:spLocks/>
            </p:cNvSpPr>
            <p:nvPr/>
          </p:nvSpPr>
          <p:spPr bwMode="auto">
            <a:xfrm>
              <a:off x="2763" y="1902"/>
              <a:ext cx="195" cy="189"/>
            </a:xfrm>
            <a:custGeom>
              <a:avLst/>
              <a:gdLst>
                <a:gd name="T0" fmla="*/ 38 w 195"/>
                <a:gd name="T1" fmla="*/ 21 h 189"/>
                <a:gd name="T2" fmla="*/ 47 w 195"/>
                <a:gd name="T3" fmla="*/ 14 h 189"/>
                <a:gd name="T4" fmla="*/ 59 w 195"/>
                <a:gd name="T5" fmla="*/ 8 h 189"/>
                <a:gd name="T6" fmla="*/ 70 w 195"/>
                <a:gd name="T7" fmla="*/ 3 h 189"/>
                <a:gd name="T8" fmla="*/ 82 w 195"/>
                <a:gd name="T9" fmla="*/ 1 h 189"/>
                <a:gd name="T10" fmla="*/ 92 w 195"/>
                <a:gd name="T11" fmla="*/ 1 h 189"/>
                <a:gd name="T12" fmla="*/ 105 w 195"/>
                <a:gd name="T13" fmla="*/ 1 h 189"/>
                <a:gd name="T14" fmla="*/ 114 w 195"/>
                <a:gd name="T15" fmla="*/ 2 h 189"/>
                <a:gd name="T16" fmla="*/ 125 w 195"/>
                <a:gd name="T17" fmla="*/ 4 h 189"/>
                <a:gd name="T18" fmla="*/ 136 w 195"/>
                <a:gd name="T19" fmla="*/ 9 h 189"/>
                <a:gd name="T20" fmla="*/ 146 w 195"/>
                <a:gd name="T21" fmla="*/ 14 h 189"/>
                <a:gd name="T22" fmla="*/ 154 w 195"/>
                <a:gd name="T23" fmla="*/ 19 h 189"/>
                <a:gd name="T24" fmla="*/ 162 w 195"/>
                <a:gd name="T25" fmla="*/ 28 h 189"/>
                <a:gd name="T26" fmla="*/ 170 w 195"/>
                <a:gd name="T27" fmla="*/ 35 h 189"/>
                <a:gd name="T28" fmla="*/ 177 w 195"/>
                <a:gd name="T29" fmla="*/ 44 h 189"/>
                <a:gd name="T30" fmla="*/ 182 w 195"/>
                <a:gd name="T31" fmla="*/ 52 h 189"/>
                <a:gd name="T32" fmla="*/ 186 w 195"/>
                <a:gd name="T33" fmla="*/ 63 h 189"/>
                <a:gd name="T34" fmla="*/ 190 w 195"/>
                <a:gd name="T35" fmla="*/ 73 h 189"/>
                <a:gd name="T36" fmla="*/ 191 w 195"/>
                <a:gd name="T37" fmla="*/ 84 h 189"/>
                <a:gd name="T38" fmla="*/ 194 w 195"/>
                <a:gd name="T39" fmla="*/ 93 h 189"/>
                <a:gd name="T40" fmla="*/ 191 w 195"/>
                <a:gd name="T41" fmla="*/ 106 h 189"/>
                <a:gd name="T42" fmla="*/ 189 w 195"/>
                <a:gd name="T43" fmla="*/ 115 h 189"/>
                <a:gd name="T44" fmla="*/ 185 w 195"/>
                <a:gd name="T45" fmla="*/ 127 h 189"/>
                <a:gd name="T46" fmla="*/ 179 w 195"/>
                <a:gd name="T47" fmla="*/ 137 h 189"/>
                <a:gd name="T48" fmla="*/ 171 w 195"/>
                <a:gd name="T49" fmla="*/ 149 h 189"/>
                <a:gd name="T50" fmla="*/ 164 w 195"/>
                <a:gd name="T51" fmla="*/ 158 h 189"/>
                <a:gd name="T52" fmla="*/ 152 w 195"/>
                <a:gd name="T53" fmla="*/ 169 h 189"/>
                <a:gd name="T54" fmla="*/ 141 w 195"/>
                <a:gd name="T55" fmla="*/ 175 h 189"/>
                <a:gd name="T56" fmla="*/ 129 w 195"/>
                <a:gd name="T57" fmla="*/ 180 h 189"/>
                <a:gd name="T58" fmla="*/ 119 w 195"/>
                <a:gd name="T59" fmla="*/ 185 h 189"/>
                <a:gd name="T60" fmla="*/ 106 w 195"/>
                <a:gd name="T61" fmla="*/ 186 h 189"/>
                <a:gd name="T62" fmla="*/ 97 w 195"/>
                <a:gd name="T63" fmla="*/ 188 h 189"/>
                <a:gd name="T64" fmla="*/ 83 w 195"/>
                <a:gd name="T65" fmla="*/ 186 h 189"/>
                <a:gd name="T66" fmla="*/ 74 w 195"/>
                <a:gd name="T67" fmla="*/ 183 h 189"/>
                <a:gd name="T68" fmla="*/ 63 w 195"/>
                <a:gd name="T69" fmla="*/ 180 h 189"/>
                <a:gd name="T70" fmla="*/ 55 w 195"/>
                <a:gd name="T71" fmla="*/ 177 h 189"/>
                <a:gd name="T72" fmla="*/ 43 w 195"/>
                <a:gd name="T73" fmla="*/ 170 h 189"/>
                <a:gd name="T74" fmla="*/ 37 w 195"/>
                <a:gd name="T75" fmla="*/ 164 h 189"/>
                <a:gd name="T76" fmla="*/ 26 w 195"/>
                <a:gd name="T77" fmla="*/ 156 h 189"/>
                <a:gd name="T78" fmla="*/ 21 w 195"/>
                <a:gd name="T79" fmla="*/ 148 h 189"/>
                <a:gd name="T80" fmla="*/ 14 w 195"/>
                <a:gd name="T81" fmla="*/ 138 h 189"/>
                <a:gd name="T82" fmla="*/ 9 w 195"/>
                <a:gd name="T83" fmla="*/ 130 h 189"/>
                <a:gd name="T84" fmla="*/ 4 w 195"/>
                <a:gd name="T85" fmla="*/ 119 h 189"/>
                <a:gd name="T86" fmla="*/ 3 w 195"/>
                <a:gd name="T87" fmla="*/ 109 h 189"/>
                <a:gd name="T88" fmla="*/ 1 w 195"/>
                <a:gd name="T89" fmla="*/ 98 h 189"/>
                <a:gd name="T90" fmla="*/ 1 w 195"/>
                <a:gd name="T91" fmla="*/ 88 h 189"/>
                <a:gd name="T92" fmla="*/ 3 w 195"/>
                <a:gd name="T93" fmla="*/ 75 h 189"/>
                <a:gd name="T94" fmla="*/ 5 w 195"/>
                <a:gd name="T95" fmla="*/ 66 h 189"/>
                <a:gd name="T96" fmla="*/ 9 w 195"/>
                <a:gd name="T97" fmla="*/ 53 h 189"/>
                <a:gd name="T98" fmla="*/ 16 w 195"/>
                <a:gd name="T99" fmla="*/ 44 h 189"/>
                <a:gd name="T100" fmla="*/ 25 w 195"/>
                <a:gd name="T101" fmla="*/ 33 h 1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5"/>
                <a:gd name="T154" fmla="*/ 0 h 189"/>
                <a:gd name="T155" fmla="*/ 195 w 195"/>
                <a:gd name="T156" fmla="*/ 189 h 18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5" h="189">
                  <a:moveTo>
                    <a:pt x="29" y="28"/>
                  </a:moveTo>
                  <a:lnTo>
                    <a:pt x="29" y="28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4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5"/>
                  </a:lnTo>
                  <a:lnTo>
                    <a:pt x="65" y="5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9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5"/>
                  </a:lnTo>
                  <a:lnTo>
                    <a:pt x="130" y="5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6" y="22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8"/>
                  </a:lnTo>
                  <a:lnTo>
                    <a:pt x="164" y="29"/>
                  </a:lnTo>
                  <a:lnTo>
                    <a:pt x="166" y="30"/>
                  </a:lnTo>
                  <a:lnTo>
                    <a:pt x="166" y="32"/>
                  </a:lnTo>
                  <a:lnTo>
                    <a:pt x="170" y="35"/>
                  </a:lnTo>
                  <a:lnTo>
                    <a:pt x="172" y="37"/>
                  </a:lnTo>
                  <a:lnTo>
                    <a:pt x="172" y="38"/>
                  </a:lnTo>
                  <a:lnTo>
                    <a:pt x="174" y="42"/>
                  </a:lnTo>
                  <a:lnTo>
                    <a:pt x="177" y="44"/>
                  </a:lnTo>
                  <a:lnTo>
                    <a:pt x="178" y="45"/>
                  </a:lnTo>
                  <a:lnTo>
                    <a:pt x="179" y="49"/>
                  </a:lnTo>
                  <a:lnTo>
                    <a:pt x="182" y="52"/>
                  </a:lnTo>
                  <a:lnTo>
                    <a:pt x="183" y="54"/>
                  </a:lnTo>
                  <a:lnTo>
                    <a:pt x="183" y="57"/>
                  </a:lnTo>
                  <a:lnTo>
                    <a:pt x="185" y="59"/>
                  </a:lnTo>
                  <a:lnTo>
                    <a:pt x="186" y="60"/>
                  </a:lnTo>
                  <a:lnTo>
                    <a:pt x="186" y="63"/>
                  </a:lnTo>
                  <a:lnTo>
                    <a:pt x="188" y="65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5"/>
                  </a:lnTo>
                  <a:lnTo>
                    <a:pt x="190" y="77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9"/>
                  </a:lnTo>
                  <a:lnTo>
                    <a:pt x="194" y="93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6"/>
                  </a:lnTo>
                  <a:lnTo>
                    <a:pt x="191" y="107"/>
                  </a:lnTo>
                  <a:lnTo>
                    <a:pt x="190" y="110"/>
                  </a:lnTo>
                  <a:lnTo>
                    <a:pt x="190" y="115"/>
                  </a:lnTo>
                  <a:lnTo>
                    <a:pt x="189" y="115"/>
                  </a:lnTo>
                  <a:lnTo>
                    <a:pt x="189" y="119"/>
                  </a:lnTo>
                  <a:lnTo>
                    <a:pt x="188" y="121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7"/>
                  </a:lnTo>
                  <a:lnTo>
                    <a:pt x="185" y="129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1"/>
                  </a:lnTo>
                  <a:lnTo>
                    <a:pt x="177" y="142"/>
                  </a:lnTo>
                  <a:lnTo>
                    <a:pt x="174" y="145"/>
                  </a:lnTo>
                  <a:lnTo>
                    <a:pt x="173" y="147"/>
                  </a:lnTo>
                  <a:lnTo>
                    <a:pt x="171" y="149"/>
                  </a:lnTo>
                  <a:lnTo>
                    <a:pt x="171" y="150"/>
                  </a:lnTo>
                  <a:lnTo>
                    <a:pt x="168" y="154"/>
                  </a:lnTo>
                  <a:lnTo>
                    <a:pt x="166" y="155"/>
                  </a:lnTo>
                  <a:lnTo>
                    <a:pt x="164" y="157"/>
                  </a:lnTo>
                  <a:lnTo>
                    <a:pt x="164" y="158"/>
                  </a:lnTo>
                  <a:lnTo>
                    <a:pt x="160" y="162"/>
                  </a:lnTo>
                  <a:lnTo>
                    <a:pt x="158" y="163"/>
                  </a:lnTo>
                  <a:lnTo>
                    <a:pt x="155" y="165"/>
                  </a:lnTo>
                  <a:lnTo>
                    <a:pt x="154" y="165"/>
                  </a:lnTo>
                  <a:lnTo>
                    <a:pt x="152" y="169"/>
                  </a:lnTo>
                  <a:lnTo>
                    <a:pt x="149" y="170"/>
                  </a:lnTo>
                  <a:lnTo>
                    <a:pt x="147" y="171"/>
                  </a:lnTo>
                  <a:lnTo>
                    <a:pt x="146" y="172"/>
                  </a:lnTo>
                  <a:lnTo>
                    <a:pt x="141" y="173"/>
                  </a:lnTo>
                  <a:lnTo>
                    <a:pt x="141" y="175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2" y="179"/>
                  </a:lnTo>
                  <a:lnTo>
                    <a:pt x="131" y="179"/>
                  </a:lnTo>
                  <a:lnTo>
                    <a:pt x="129" y="180"/>
                  </a:lnTo>
                  <a:lnTo>
                    <a:pt x="128" y="180"/>
                  </a:lnTo>
                  <a:lnTo>
                    <a:pt x="124" y="182"/>
                  </a:lnTo>
                  <a:lnTo>
                    <a:pt x="123" y="183"/>
                  </a:lnTo>
                  <a:lnTo>
                    <a:pt x="119" y="183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0" y="186"/>
                  </a:lnTo>
                  <a:lnTo>
                    <a:pt x="97" y="188"/>
                  </a:lnTo>
                  <a:lnTo>
                    <a:pt x="92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3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5" y="185"/>
                  </a:lnTo>
                  <a:lnTo>
                    <a:pt x="74" y="183"/>
                  </a:lnTo>
                  <a:lnTo>
                    <a:pt x="71" y="183"/>
                  </a:lnTo>
                  <a:lnTo>
                    <a:pt x="70" y="183"/>
                  </a:lnTo>
                  <a:lnTo>
                    <a:pt x="67" y="182"/>
                  </a:lnTo>
                  <a:lnTo>
                    <a:pt x="65" y="180"/>
                  </a:lnTo>
                  <a:lnTo>
                    <a:pt x="63" y="180"/>
                  </a:lnTo>
                  <a:lnTo>
                    <a:pt x="62" y="179"/>
                  </a:lnTo>
                  <a:lnTo>
                    <a:pt x="58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0" y="173"/>
                  </a:lnTo>
                  <a:lnTo>
                    <a:pt x="47" y="172"/>
                  </a:lnTo>
                  <a:lnTo>
                    <a:pt x="46" y="171"/>
                  </a:lnTo>
                  <a:lnTo>
                    <a:pt x="43" y="170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7" y="164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8"/>
                  </a:lnTo>
                  <a:lnTo>
                    <a:pt x="29" y="157"/>
                  </a:lnTo>
                  <a:lnTo>
                    <a:pt x="26" y="156"/>
                  </a:lnTo>
                  <a:lnTo>
                    <a:pt x="26" y="155"/>
                  </a:lnTo>
                  <a:lnTo>
                    <a:pt x="23" y="152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17" y="145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38"/>
                  </a:lnTo>
                  <a:lnTo>
                    <a:pt x="11" y="134"/>
                  </a:lnTo>
                  <a:lnTo>
                    <a:pt x="9" y="131"/>
                  </a:lnTo>
                  <a:lnTo>
                    <a:pt x="9" y="130"/>
                  </a:lnTo>
                  <a:lnTo>
                    <a:pt x="8" y="127"/>
                  </a:lnTo>
                  <a:lnTo>
                    <a:pt x="7" y="126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4" y="119"/>
                  </a:lnTo>
                  <a:lnTo>
                    <a:pt x="4" y="117"/>
                  </a:lnTo>
                  <a:lnTo>
                    <a:pt x="4" y="115"/>
                  </a:lnTo>
                  <a:lnTo>
                    <a:pt x="3" y="114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3" y="75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7" y="63"/>
                  </a:lnTo>
                  <a:lnTo>
                    <a:pt x="7" y="61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3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5"/>
                  </a:lnTo>
                  <a:lnTo>
                    <a:pt x="16" y="44"/>
                  </a:lnTo>
                  <a:lnTo>
                    <a:pt x="17" y="42"/>
                  </a:lnTo>
                  <a:lnTo>
                    <a:pt x="20" y="40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29"/>
                  </a:lnTo>
                  <a:lnTo>
                    <a:pt x="29" y="28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2763" y="1902"/>
              <a:ext cx="195" cy="189"/>
            </a:xfrm>
            <a:custGeom>
              <a:avLst/>
              <a:gdLst/>
              <a:ahLst/>
              <a:cxnLst>
                <a:cxn ang="0">
                  <a:pos x="34" y="24"/>
                </a:cxn>
                <a:cxn ang="0">
                  <a:pos x="43" y="17"/>
                </a:cxn>
                <a:cxn ang="0">
                  <a:pos x="51" y="11"/>
                </a:cxn>
                <a:cxn ang="0">
                  <a:pos x="62" y="8"/>
                </a:cxn>
                <a:cxn ang="0">
                  <a:pos x="70" y="3"/>
                </a:cxn>
                <a:cxn ang="0">
                  <a:pos x="82" y="1"/>
                </a:cxn>
                <a:cxn ang="0">
                  <a:pos x="91" y="1"/>
                </a:cxn>
                <a:cxn ang="0">
                  <a:pos x="105" y="1"/>
                </a:cxn>
                <a:cxn ang="0">
                  <a:pos x="113" y="2"/>
                </a:cxn>
                <a:cxn ang="0">
                  <a:pos x="122" y="3"/>
                </a:cxn>
                <a:cxn ang="0">
                  <a:pos x="130" y="5"/>
                </a:cxn>
                <a:cxn ang="0">
                  <a:pos x="138" y="10"/>
                </a:cxn>
                <a:cxn ang="0">
                  <a:pos x="149" y="17"/>
                </a:cxn>
                <a:cxn ang="0">
                  <a:pos x="160" y="25"/>
                </a:cxn>
                <a:cxn ang="0">
                  <a:pos x="166" y="30"/>
                </a:cxn>
                <a:cxn ang="0">
                  <a:pos x="172" y="38"/>
                </a:cxn>
                <a:cxn ang="0">
                  <a:pos x="179" y="49"/>
                </a:cxn>
                <a:cxn ang="0">
                  <a:pos x="185" y="59"/>
                </a:cxn>
                <a:cxn ang="0">
                  <a:pos x="189" y="67"/>
                </a:cxn>
                <a:cxn ang="0">
                  <a:pos x="190" y="75"/>
                </a:cxn>
                <a:cxn ang="0">
                  <a:pos x="191" y="84"/>
                </a:cxn>
                <a:cxn ang="0">
                  <a:pos x="191" y="98"/>
                </a:cxn>
                <a:cxn ang="0">
                  <a:pos x="191" y="106"/>
                </a:cxn>
                <a:cxn ang="0">
                  <a:pos x="189" y="115"/>
                </a:cxn>
                <a:cxn ang="0">
                  <a:pos x="186" y="124"/>
                </a:cxn>
                <a:cxn ang="0">
                  <a:pos x="182" y="133"/>
                </a:cxn>
                <a:cxn ang="0">
                  <a:pos x="177" y="142"/>
                </a:cxn>
                <a:cxn ang="0">
                  <a:pos x="171" y="150"/>
                </a:cxn>
                <a:cxn ang="0">
                  <a:pos x="164" y="158"/>
                </a:cxn>
                <a:cxn ang="0">
                  <a:pos x="154" y="165"/>
                </a:cxn>
                <a:cxn ang="0">
                  <a:pos x="146" y="172"/>
                </a:cxn>
                <a:cxn ang="0">
                  <a:pos x="137" y="178"/>
                </a:cxn>
                <a:cxn ang="0">
                  <a:pos x="128" y="180"/>
                </a:cxn>
                <a:cxn ang="0">
                  <a:pos x="119" y="185"/>
                </a:cxn>
                <a:cxn ang="0">
                  <a:pos x="106" y="186"/>
                </a:cxn>
                <a:cxn ang="0">
                  <a:pos x="97" y="188"/>
                </a:cxn>
                <a:cxn ang="0">
                  <a:pos x="83" y="186"/>
                </a:cxn>
                <a:cxn ang="0">
                  <a:pos x="75" y="185"/>
                </a:cxn>
                <a:cxn ang="0">
                  <a:pos x="67" y="182"/>
                </a:cxn>
                <a:cxn ang="0">
                  <a:pos x="58" y="178"/>
                </a:cxn>
                <a:cxn ang="0">
                  <a:pos x="47" y="172"/>
                </a:cxn>
                <a:cxn ang="0">
                  <a:pos x="39" y="166"/>
                </a:cxn>
                <a:cxn ang="0">
                  <a:pos x="31" y="158"/>
                </a:cxn>
                <a:cxn ang="0">
                  <a:pos x="23" y="152"/>
                </a:cxn>
                <a:cxn ang="0">
                  <a:pos x="16" y="142"/>
                </a:cxn>
                <a:cxn ang="0">
                  <a:pos x="9" y="131"/>
                </a:cxn>
                <a:cxn ang="0">
                  <a:pos x="7" y="123"/>
                </a:cxn>
                <a:cxn ang="0">
                  <a:pos x="4" y="115"/>
                </a:cxn>
                <a:cxn ang="0">
                  <a:pos x="1" y="107"/>
                </a:cxn>
                <a:cxn ang="0">
                  <a:pos x="1" y="98"/>
                </a:cxn>
                <a:cxn ang="0">
                  <a:pos x="1" y="85"/>
                </a:cxn>
                <a:cxn ang="0">
                  <a:pos x="3" y="75"/>
                </a:cxn>
                <a:cxn ang="0">
                  <a:pos x="5" y="66"/>
                </a:cxn>
                <a:cxn ang="0">
                  <a:pos x="8" y="58"/>
                </a:cxn>
                <a:cxn ang="0">
                  <a:pos x="14" y="50"/>
                </a:cxn>
                <a:cxn ang="0">
                  <a:pos x="20" y="40"/>
                </a:cxn>
                <a:cxn ang="0">
                  <a:pos x="26" y="32"/>
                </a:cxn>
              </a:cxnLst>
              <a:rect l="0" t="0" r="r" b="b"/>
              <a:pathLst>
                <a:path w="195" h="189">
                  <a:moveTo>
                    <a:pt x="29" y="28"/>
                  </a:moveTo>
                  <a:lnTo>
                    <a:pt x="29" y="28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4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5"/>
                  </a:lnTo>
                  <a:lnTo>
                    <a:pt x="65" y="5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9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5"/>
                  </a:lnTo>
                  <a:lnTo>
                    <a:pt x="130" y="5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6" y="22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8"/>
                  </a:lnTo>
                  <a:lnTo>
                    <a:pt x="164" y="29"/>
                  </a:lnTo>
                  <a:lnTo>
                    <a:pt x="166" y="30"/>
                  </a:lnTo>
                  <a:lnTo>
                    <a:pt x="166" y="32"/>
                  </a:lnTo>
                  <a:lnTo>
                    <a:pt x="170" y="35"/>
                  </a:lnTo>
                  <a:lnTo>
                    <a:pt x="172" y="37"/>
                  </a:lnTo>
                  <a:lnTo>
                    <a:pt x="172" y="38"/>
                  </a:lnTo>
                  <a:lnTo>
                    <a:pt x="174" y="42"/>
                  </a:lnTo>
                  <a:lnTo>
                    <a:pt x="177" y="44"/>
                  </a:lnTo>
                  <a:lnTo>
                    <a:pt x="178" y="45"/>
                  </a:lnTo>
                  <a:lnTo>
                    <a:pt x="179" y="49"/>
                  </a:lnTo>
                  <a:lnTo>
                    <a:pt x="182" y="52"/>
                  </a:lnTo>
                  <a:lnTo>
                    <a:pt x="183" y="54"/>
                  </a:lnTo>
                  <a:lnTo>
                    <a:pt x="183" y="57"/>
                  </a:lnTo>
                  <a:lnTo>
                    <a:pt x="185" y="59"/>
                  </a:lnTo>
                  <a:lnTo>
                    <a:pt x="186" y="60"/>
                  </a:lnTo>
                  <a:lnTo>
                    <a:pt x="186" y="63"/>
                  </a:lnTo>
                  <a:lnTo>
                    <a:pt x="188" y="65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5"/>
                  </a:lnTo>
                  <a:lnTo>
                    <a:pt x="190" y="77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9"/>
                  </a:lnTo>
                  <a:lnTo>
                    <a:pt x="194" y="93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91" y="101"/>
                  </a:lnTo>
                  <a:lnTo>
                    <a:pt x="191" y="102"/>
                  </a:lnTo>
                  <a:lnTo>
                    <a:pt x="191" y="106"/>
                  </a:lnTo>
                  <a:lnTo>
                    <a:pt x="191" y="107"/>
                  </a:lnTo>
                  <a:lnTo>
                    <a:pt x="190" y="110"/>
                  </a:lnTo>
                  <a:lnTo>
                    <a:pt x="190" y="115"/>
                  </a:lnTo>
                  <a:lnTo>
                    <a:pt x="189" y="115"/>
                  </a:lnTo>
                  <a:lnTo>
                    <a:pt x="189" y="119"/>
                  </a:lnTo>
                  <a:lnTo>
                    <a:pt x="188" y="121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7"/>
                  </a:lnTo>
                  <a:lnTo>
                    <a:pt x="185" y="129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1"/>
                  </a:lnTo>
                  <a:lnTo>
                    <a:pt x="177" y="142"/>
                  </a:lnTo>
                  <a:lnTo>
                    <a:pt x="174" y="145"/>
                  </a:lnTo>
                  <a:lnTo>
                    <a:pt x="173" y="147"/>
                  </a:lnTo>
                  <a:lnTo>
                    <a:pt x="171" y="149"/>
                  </a:lnTo>
                  <a:lnTo>
                    <a:pt x="171" y="150"/>
                  </a:lnTo>
                  <a:lnTo>
                    <a:pt x="168" y="154"/>
                  </a:lnTo>
                  <a:lnTo>
                    <a:pt x="166" y="155"/>
                  </a:lnTo>
                  <a:lnTo>
                    <a:pt x="164" y="157"/>
                  </a:lnTo>
                  <a:lnTo>
                    <a:pt x="164" y="158"/>
                  </a:lnTo>
                  <a:lnTo>
                    <a:pt x="160" y="162"/>
                  </a:lnTo>
                  <a:lnTo>
                    <a:pt x="158" y="163"/>
                  </a:lnTo>
                  <a:lnTo>
                    <a:pt x="155" y="165"/>
                  </a:lnTo>
                  <a:lnTo>
                    <a:pt x="154" y="165"/>
                  </a:lnTo>
                  <a:lnTo>
                    <a:pt x="152" y="169"/>
                  </a:lnTo>
                  <a:lnTo>
                    <a:pt x="149" y="170"/>
                  </a:lnTo>
                  <a:lnTo>
                    <a:pt x="147" y="171"/>
                  </a:lnTo>
                  <a:lnTo>
                    <a:pt x="146" y="172"/>
                  </a:lnTo>
                  <a:lnTo>
                    <a:pt x="141" y="173"/>
                  </a:lnTo>
                  <a:lnTo>
                    <a:pt x="141" y="175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2" y="179"/>
                  </a:lnTo>
                  <a:lnTo>
                    <a:pt x="131" y="179"/>
                  </a:lnTo>
                  <a:lnTo>
                    <a:pt x="129" y="180"/>
                  </a:lnTo>
                  <a:lnTo>
                    <a:pt x="128" y="180"/>
                  </a:lnTo>
                  <a:lnTo>
                    <a:pt x="124" y="182"/>
                  </a:lnTo>
                  <a:lnTo>
                    <a:pt x="123" y="183"/>
                  </a:lnTo>
                  <a:lnTo>
                    <a:pt x="119" y="183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0" y="186"/>
                  </a:lnTo>
                  <a:lnTo>
                    <a:pt x="97" y="188"/>
                  </a:lnTo>
                  <a:lnTo>
                    <a:pt x="92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3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5" y="185"/>
                  </a:lnTo>
                  <a:lnTo>
                    <a:pt x="74" y="183"/>
                  </a:lnTo>
                  <a:lnTo>
                    <a:pt x="71" y="183"/>
                  </a:lnTo>
                  <a:lnTo>
                    <a:pt x="70" y="183"/>
                  </a:lnTo>
                  <a:lnTo>
                    <a:pt x="67" y="182"/>
                  </a:lnTo>
                  <a:lnTo>
                    <a:pt x="65" y="180"/>
                  </a:lnTo>
                  <a:lnTo>
                    <a:pt x="63" y="180"/>
                  </a:lnTo>
                  <a:lnTo>
                    <a:pt x="62" y="179"/>
                  </a:lnTo>
                  <a:lnTo>
                    <a:pt x="58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0" y="173"/>
                  </a:lnTo>
                  <a:lnTo>
                    <a:pt x="47" y="172"/>
                  </a:lnTo>
                  <a:lnTo>
                    <a:pt x="46" y="171"/>
                  </a:lnTo>
                  <a:lnTo>
                    <a:pt x="43" y="170"/>
                  </a:lnTo>
                  <a:lnTo>
                    <a:pt x="40" y="166"/>
                  </a:lnTo>
                  <a:lnTo>
                    <a:pt x="39" y="166"/>
                  </a:lnTo>
                  <a:lnTo>
                    <a:pt x="37" y="164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8"/>
                  </a:lnTo>
                  <a:lnTo>
                    <a:pt x="29" y="157"/>
                  </a:lnTo>
                  <a:lnTo>
                    <a:pt x="26" y="156"/>
                  </a:lnTo>
                  <a:lnTo>
                    <a:pt x="26" y="155"/>
                  </a:lnTo>
                  <a:lnTo>
                    <a:pt x="23" y="152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17" y="145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38"/>
                  </a:lnTo>
                  <a:lnTo>
                    <a:pt x="11" y="134"/>
                  </a:lnTo>
                  <a:lnTo>
                    <a:pt x="9" y="131"/>
                  </a:lnTo>
                  <a:lnTo>
                    <a:pt x="9" y="130"/>
                  </a:lnTo>
                  <a:lnTo>
                    <a:pt x="8" y="127"/>
                  </a:lnTo>
                  <a:lnTo>
                    <a:pt x="7" y="126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4" y="119"/>
                  </a:lnTo>
                  <a:lnTo>
                    <a:pt x="4" y="117"/>
                  </a:lnTo>
                  <a:lnTo>
                    <a:pt x="4" y="115"/>
                  </a:lnTo>
                  <a:lnTo>
                    <a:pt x="3" y="114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3" y="75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7" y="63"/>
                  </a:lnTo>
                  <a:lnTo>
                    <a:pt x="7" y="61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3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5"/>
                  </a:lnTo>
                  <a:lnTo>
                    <a:pt x="16" y="44"/>
                  </a:lnTo>
                  <a:lnTo>
                    <a:pt x="17" y="42"/>
                  </a:lnTo>
                  <a:lnTo>
                    <a:pt x="20" y="40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29"/>
                  </a:lnTo>
                  <a:lnTo>
                    <a:pt x="29" y="28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1" name="Freeform 13"/>
            <p:cNvSpPr>
              <a:spLocks/>
            </p:cNvSpPr>
            <p:nvPr/>
          </p:nvSpPr>
          <p:spPr bwMode="auto">
            <a:xfrm>
              <a:off x="2763" y="3060"/>
              <a:ext cx="195" cy="189"/>
            </a:xfrm>
            <a:custGeom>
              <a:avLst/>
              <a:gdLst>
                <a:gd name="T0" fmla="*/ 38 w 195"/>
                <a:gd name="T1" fmla="*/ 21 h 189"/>
                <a:gd name="T2" fmla="*/ 47 w 195"/>
                <a:gd name="T3" fmla="*/ 15 h 189"/>
                <a:gd name="T4" fmla="*/ 59 w 195"/>
                <a:gd name="T5" fmla="*/ 8 h 189"/>
                <a:gd name="T6" fmla="*/ 70 w 195"/>
                <a:gd name="T7" fmla="*/ 3 h 189"/>
                <a:gd name="T8" fmla="*/ 82 w 195"/>
                <a:gd name="T9" fmla="*/ 1 h 189"/>
                <a:gd name="T10" fmla="*/ 92 w 195"/>
                <a:gd name="T11" fmla="*/ 1 h 189"/>
                <a:gd name="T12" fmla="*/ 105 w 195"/>
                <a:gd name="T13" fmla="*/ 1 h 189"/>
                <a:gd name="T14" fmla="*/ 114 w 195"/>
                <a:gd name="T15" fmla="*/ 2 h 189"/>
                <a:gd name="T16" fmla="*/ 125 w 195"/>
                <a:gd name="T17" fmla="*/ 4 h 189"/>
                <a:gd name="T18" fmla="*/ 136 w 195"/>
                <a:gd name="T19" fmla="*/ 9 h 189"/>
                <a:gd name="T20" fmla="*/ 146 w 195"/>
                <a:gd name="T21" fmla="*/ 15 h 189"/>
                <a:gd name="T22" fmla="*/ 154 w 195"/>
                <a:gd name="T23" fmla="*/ 19 h 189"/>
                <a:gd name="T24" fmla="*/ 162 w 195"/>
                <a:gd name="T25" fmla="*/ 28 h 189"/>
                <a:gd name="T26" fmla="*/ 170 w 195"/>
                <a:gd name="T27" fmla="*/ 35 h 189"/>
                <a:gd name="T28" fmla="*/ 177 w 195"/>
                <a:gd name="T29" fmla="*/ 44 h 189"/>
                <a:gd name="T30" fmla="*/ 182 w 195"/>
                <a:gd name="T31" fmla="*/ 52 h 189"/>
                <a:gd name="T32" fmla="*/ 186 w 195"/>
                <a:gd name="T33" fmla="*/ 64 h 189"/>
                <a:gd name="T34" fmla="*/ 190 w 195"/>
                <a:gd name="T35" fmla="*/ 73 h 189"/>
                <a:gd name="T36" fmla="*/ 191 w 195"/>
                <a:gd name="T37" fmla="*/ 84 h 189"/>
                <a:gd name="T38" fmla="*/ 194 w 195"/>
                <a:gd name="T39" fmla="*/ 93 h 189"/>
                <a:gd name="T40" fmla="*/ 191 w 195"/>
                <a:gd name="T41" fmla="*/ 106 h 189"/>
                <a:gd name="T42" fmla="*/ 189 w 195"/>
                <a:gd name="T43" fmla="*/ 115 h 189"/>
                <a:gd name="T44" fmla="*/ 185 w 195"/>
                <a:gd name="T45" fmla="*/ 128 h 189"/>
                <a:gd name="T46" fmla="*/ 179 w 195"/>
                <a:gd name="T47" fmla="*/ 137 h 189"/>
                <a:gd name="T48" fmla="*/ 171 w 195"/>
                <a:gd name="T49" fmla="*/ 149 h 189"/>
                <a:gd name="T50" fmla="*/ 164 w 195"/>
                <a:gd name="T51" fmla="*/ 159 h 189"/>
                <a:gd name="T52" fmla="*/ 152 w 195"/>
                <a:gd name="T53" fmla="*/ 169 h 189"/>
                <a:gd name="T54" fmla="*/ 141 w 195"/>
                <a:gd name="T55" fmla="*/ 176 h 189"/>
                <a:gd name="T56" fmla="*/ 129 w 195"/>
                <a:gd name="T57" fmla="*/ 180 h 189"/>
                <a:gd name="T58" fmla="*/ 119 w 195"/>
                <a:gd name="T59" fmla="*/ 185 h 189"/>
                <a:gd name="T60" fmla="*/ 106 w 195"/>
                <a:gd name="T61" fmla="*/ 186 h 189"/>
                <a:gd name="T62" fmla="*/ 97 w 195"/>
                <a:gd name="T63" fmla="*/ 188 h 189"/>
                <a:gd name="T64" fmla="*/ 83 w 195"/>
                <a:gd name="T65" fmla="*/ 186 h 189"/>
                <a:gd name="T66" fmla="*/ 74 w 195"/>
                <a:gd name="T67" fmla="*/ 184 h 189"/>
                <a:gd name="T68" fmla="*/ 63 w 195"/>
                <a:gd name="T69" fmla="*/ 180 h 189"/>
                <a:gd name="T70" fmla="*/ 55 w 195"/>
                <a:gd name="T71" fmla="*/ 177 h 189"/>
                <a:gd name="T72" fmla="*/ 43 w 195"/>
                <a:gd name="T73" fmla="*/ 170 h 189"/>
                <a:gd name="T74" fmla="*/ 37 w 195"/>
                <a:gd name="T75" fmla="*/ 164 h 189"/>
                <a:gd name="T76" fmla="*/ 26 w 195"/>
                <a:gd name="T77" fmla="*/ 156 h 189"/>
                <a:gd name="T78" fmla="*/ 21 w 195"/>
                <a:gd name="T79" fmla="*/ 148 h 189"/>
                <a:gd name="T80" fmla="*/ 14 w 195"/>
                <a:gd name="T81" fmla="*/ 138 h 189"/>
                <a:gd name="T82" fmla="*/ 9 w 195"/>
                <a:gd name="T83" fmla="*/ 130 h 189"/>
                <a:gd name="T84" fmla="*/ 4 w 195"/>
                <a:gd name="T85" fmla="*/ 120 h 189"/>
                <a:gd name="T86" fmla="*/ 3 w 195"/>
                <a:gd name="T87" fmla="*/ 110 h 189"/>
                <a:gd name="T88" fmla="*/ 1 w 195"/>
                <a:gd name="T89" fmla="*/ 98 h 189"/>
                <a:gd name="T90" fmla="*/ 1 w 195"/>
                <a:gd name="T91" fmla="*/ 88 h 189"/>
                <a:gd name="T92" fmla="*/ 3 w 195"/>
                <a:gd name="T93" fmla="*/ 75 h 189"/>
                <a:gd name="T94" fmla="*/ 5 w 195"/>
                <a:gd name="T95" fmla="*/ 66 h 189"/>
                <a:gd name="T96" fmla="*/ 9 w 195"/>
                <a:gd name="T97" fmla="*/ 54 h 189"/>
                <a:gd name="T98" fmla="*/ 16 w 195"/>
                <a:gd name="T99" fmla="*/ 44 h 189"/>
                <a:gd name="T100" fmla="*/ 25 w 195"/>
                <a:gd name="T101" fmla="*/ 33 h 1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5"/>
                <a:gd name="T154" fmla="*/ 0 h 189"/>
                <a:gd name="T155" fmla="*/ 195 w 195"/>
                <a:gd name="T156" fmla="*/ 189 h 18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5" h="189">
                  <a:moveTo>
                    <a:pt x="29" y="28"/>
                  </a:moveTo>
                  <a:lnTo>
                    <a:pt x="29" y="28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9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8"/>
                  </a:lnTo>
                  <a:lnTo>
                    <a:pt x="164" y="29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5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2"/>
                  </a:lnTo>
                  <a:lnTo>
                    <a:pt x="177" y="44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82" y="52"/>
                  </a:lnTo>
                  <a:lnTo>
                    <a:pt x="183" y="56"/>
                  </a:lnTo>
                  <a:lnTo>
                    <a:pt x="183" y="57"/>
                  </a:lnTo>
                  <a:lnTo>
                    <a:pt x="185" y="59"/>
                  </a:lnTo>
                  <a:lnTo>
                    <a:pt x="186" y="60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5"/>
                  </a:lnTo>
                  <a:lnTo>
                    <a:pt x="190" y="77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9"/>
                  </a:lnTo>
                  <a:lnTo>
                    <a:pt x="194" y="93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1" y="106"/>
                  </a:lnTo>
                  <a:lnTo>
                    <a:pt x="191" y="107"/>
                  </a:lnTo>
                  <a:lnTo>
                    <a:pt x="190" y="112"/>
                  </a:lnTo>
                  <a:lnTo>
                    <a:pt x="190" y="115"/>
                  </a:lnTo>
                  <a:lnTo>
                    <a:pt x="189" y="115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1"/>
                  </a:lnTo>
                  <a:lnTo>
                    <a:pt x="177" y="143"/>
                  </a:lnTo>
                  <a:lnTo>
                    <a:pt x="174" y="145"/>
                  </a:lnTo>
                  <a:lnTo>
                    <a:pt x="173" y="147"/>
                  </a:lnTo>
                  <a:lnTo>
                    <a:pt x="171" y="149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6" y="155"/>
                  </a:lnTo>
                  <a:lnTo>
                    <a:pt x="164" y="157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8" y="163"/>
                  </a:lnTo>
                  <a:lnTo>
                    <a:pt x="155" y="165"/>
                  </a:lnTo>
                  <a:lnTo>
                    <a:pt x="154" y="165"/>
                  </a:lnTo>
                  <a:lnTo>
                    <a:pt x="152" y="169"/>
                  </a:lnTo>
                  <a:lnTo>
                    <a:pt x="149" y="170"/>
                  </a:lnTo>
                  <a:lnTo>
                    <a:pt x="147" y="171"/>
                  </a:lnTo>
                  <a:lnTo>
                    <a:pt x="146" y="172"/>
                  </a:lnTo>
                  <a:lnTo>
                    <a:pt x="141" y="173"/>
                  </a:lnTo>
                  <a:lnTo>
                    <a:pt x="141" y="176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2" y="179"/>
                  </a:lnTo>
                  <a:lnTo>
                    <a:pt x="131" y="179"/>
                  </a:lnTo>
                  <a:lnTo>
                    <a:pt x="129" y="180"/>
                  </a:lnTo>
                  <a:lnTo>
                    <a:pt x="128" y="180"/>
                  </a:lnTo>
                  <a:lnTo>
                    <a:pt x="124" y="182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0" y="186"/>
                  </a:lnTo>
                  <a:lnTo>
                    <a:pt x="97" y="188"/>
                  </a:lnTo>
                  <a:lnTo>
                    <a:pt x="92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3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5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2"/>
                  </a:lnTo>
                  <a:lnTo>
                    <a:pt x="65" y="180"/>
                  </a:lnTo>
                  <a:lnTo>
                    <a:pt x="63" y="180"/>
                  </a:lnTo>
                  <a:lnTo>
                    <a:pt x="62" y="179"/>
                  </a:lnTo>
                  <a:lnTo>
                    <a:pt x="58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0" y="173"/>
                  </a:lnTo>
                  <a:lnTo>
                    <a:pt x="47" y="172"/>
                  </a:lnTo>
                  <a:lnTo>
                    <a:pt x="46" y="171"/>
                  </a:lnTo>
                  <a:lnTo>
                    <a:pt x="43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4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7"/>
                  </a:lnTo>
                  <a:lnTo>
                    <a:pt x="26" y="156"/>
                  </a:lnTo>
                  <a:lnTo>
                    <a:pt x="26" y="155"/>
                  </a:lnTo>
                  <a:lnTo>
                    <a:pt x="23" y="152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17" y="145"/>
                  </a:lnTo>
                  <a:lnTo>
                    <a:pt x="16" y="143"/>
                  </a:lnTo>
                  <a:lnTo>
                    <a:pt x="15" y="141"/>
                  </a:lnTo>
                  <a:lnTo>
                    <a:pt x="14" y="138"/>
                  </a:lnTo>
                  <a:lnTo>
                    <a:pt x="11" y="135"/>
                  </a:lnTo>
                  <a:lnTo>
                    <a:pt x="9" y="131"/>
                  </a:lnTo>
                  <a:lnTo>
                    <a:pt x="9" y="130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5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3" y="75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7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29"/>
                  </a:lnTo>
                  <a:lnTo>
                    <a:pt x="29" y="28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2763" y="3060"/>
              <a:ext cx="195" cy="189"/>
            </a:xfrm>
            <a:custGeom>
              <a:avLst/>
              <a:gdLst/>
              <a:ahLst/>
              <a:cxnLst>
                <a:cxn ang="0">
                  <a:pos x="34" y="24"/>
                </a:cxn>
                <a:cxn ang="0">
                  <a:pos x="43" y="17"/>
                </a:cxn>
                <a:cxn ang="0">
                  <a:pos x="51" y="11"/>
                </a:cxn>
                <a:cxn ang="0">
                  <a:pos x="62" y="8"/>
                </a:cxn>
                <a:cxn ang="0">
                  <a:pos x="70" y="3"/>
                </a:cxn>
                <a:cxn ang="0">
                  <a:pos x="82" y="1"/>
                </a:cxn>
                <a:cxn ang="0">
                  <a:pos x="91" y="1"/>
                </a:cxn>
                <a:cxn ang="0">
                  <a:pos x="105" y="1"/>
                </a:cxn>
                <a:cxn ang="0">
                  <a:pos x="113" y="2"/>
                </a:cxn>
                <a:cxn ang="0">
                  <a:pos x="122" y="3"/>
                </a:cxn>
                <a:cxn ang="0">
                  <a:pos x="130" y="7"/>
                </a:cxn>
                <a:cxn ang="0">
                  <a:pos x="138" y="10"/>
                </a:cxn>
                <a:cxn ang="0">
                  <a:pos x="149" y="17"/>
                </a:cxn>
                <a:cxn ang="0">
                  <a:pos x="160" y="25"/>
                </a:cxn>
                <a:cxn ang="0">
                  <a:pos x="166" y="31"/>
                </a:cxn>
                <a:cxn ang="0">
                  <a:pos x="172" y="39"/>
                </a:cxn>
                <a:cxn ang="0">
                  <a:pos x="179" y="49"/>
                </a:cxn>
                <a:cxn ang="0">
                  <a:pos x="185" y="59"/>
                </a:cxn>
                <a:cxn ang="0">
                  <a:pos x="189" y="67"/>
                </a:cxn>
                <a:cxn ang="0">
                  <a:pos x="190" y="75"/>
                </a:cxn>
                <a:cxn ang="0">
                  <a:pos x="191" y="84"/>
                </a:cxn>
                <a:cxn ang="0">
                  <a:pos x="191" y="98"/>
                </a:cxn>
                <a:cxn ang="0">
                  <a:pos x="191" y="106"/>
                </a:cxn>
                <a:cxn ang="0">
                  <a:pos x="189" y="115"/>
                </a:cxn>
                <a:cxn ang="0">
                  <a:pos x="186" y="124"/>
                </a:cxn>
                <a:cxn ang="0">
                  <a:pos x="182" y="133"/>
                </a:cxn>
                <a:cxn ang="0">
                  <a:pos x="177" y="143"/>
                </a:cxn>
                <a:cxn ang="0">
                  <a:pos x="171" y="151"/>
                </a:cxn>
                <a:cxn ang="0">
                  <a:pos x="164" y="159"/>
                </a:cxn>
                <a:cxn ang="0">
                  <a:pos x="154" y="165"/>
                </a:cxn>
                <a:cxn ang="0">
                  <a:pos x="146" y="172"/>
                </a:cxn>
                <a:cxn ang="0">
                  <a:pos x="137" y="178"/>
                </a:cxn>
                <a:cxn ang="0">
                  <a:pos x="128" y="180"/>
                </a:cxn>
                <a:cxn ang="0">
                  <a:pos x="119" y="185"/>
                </a:cxn>
                <a:cxn ang="0">
                  <a:pos x="106" y="186"/>
                </a:cxn>
                <a:cxn ang="0">
                  <a:pos x="97" y="188"/>
                </a:cxn>
                <a:cxn ang="0">
                  <a:pos x="83" y="186"/>
                </a:cxn>
                <a:cxn ang="0">
                  <a:pos x="75" y="185"/>
                </a:cxn>
                <a:cxn ang="0">
                  <a:pos x="67" y="182"/>
                </a:cxn>
                <a:cxn ang="0">
                  <a:pos x="58" y="178"/>
                </a:cxn>
                <a:cxn ang="0">
                  <a:pos x="47" y="172"/>
                </a:cxn>
                <a:cxn ang="0">
                  <a:pos x="39" y="168"/>
                </a:cxn>
                <a:cxn ang="0">
                  <a:pos x="31" y="159"/>
                </a:cxn>
                <a:cxn ang="0">
                  <a:pos x="23" y="152"/>
                </a:cxn>
                <a:cxn ang="0">
                  <a:pos x="16" y="143"/>
                </a:cxn>
                <a:cxn ang="0">
                  <a:pos x="9" y="131"/>
                </a:cxn>
                <a:cxn ang="0">
                  <a:pos x="7" y="123"/>
                </a:cxn>
                <a:cxn ang="0">
                  <a:pos x="4" y="115"/>
                </a:cxn>
                <a:cxn ang="0">
                  <a:pos x="1" y="107"/>
                </a:cxn>
                <a:cxn ang="0">
                  <a:pos x="1" y="98"/>
                </a:cxn>
                <a:cxn ang="0">
                  <a:pos x="1" y="85"/>
                </a:cxn>
                <a:cxn ang="0">
                  <a:pos x="3" y="75"/>
                </a:cxn>
                <a:cxn ang="0">
                  <a:pos x="5" y="66"/>
                </a:cxn>
                <a:cxn ang="0">
                  <a:pos x="8" y="58"/>
                </a:cxn>
                <a:cxn ang="0">
                  <a:pos x="14" y="50"/>
                </a:cxn>
                <a:cxn ang="0">
                  <a:pos x="20" y="40"/>
                </a:cxn>
                <a:cxn ang="0">
                  <a:pos x="26" y="32"/>
                </a:cxn>
              </a:cxnLst>
              <a:rect l="0" t="0" r="r" b="b"/>
              <a:pathLst>
                <a:path w="195" h="189">
                  <a:moveTo>
                    <a:pt x="29" y="28"/>
                  </a:moveTo>
                  <a:lnTo>
                    <a:pt x="29" y="28"/>
                  </a:lnTo>
                  <a:lnTo>
                    <a:pt x="33" y="25"/>
                  </a:lnTo>
                  <a:lnTo>
                    <a:pt x="34" y="24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1" y="18"/>
                  </a:lnTo>
                  <a:lnTo>
                    <a:pt x="43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0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9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5" y="4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42" y="12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49" y="17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8"/>
                  </a:lnTo>
                  <a:lnTo>
                    <a:pt x="164" y="29"/>
                  </a:lnTo>
                  <a:lnTo>
                    <a:pt x="166" y="31"/>
                  </a:lnTo>
                  <a:lnTo>
                    <a:pt x="166" y="32"/>
                  </a:lnTo>
                  <a:lnTo>
                    <a:pt x="170" y="35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4" y="42"/>
                  </a:lnTo>
                  <a:lnTo>
                    <a:pt x="177" y="44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82" y="52"/>
                  </a:lnTo>
                  <a:lnTo>
                    <a:pt x="183" y="56"/>
                  </a:lnTo>
                  <a:lnTo>
                    <a:pt x="183" y="57"/>
                  </a:lnTo>
                  <a:lnTo>
                    <a:pt x="185" y="59"/>
                  </a:lnTo>
                  <a:lnTo>
                    <a:pt x="186" y="60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7"/>
                  </a:lnTo>
                  <a:lnTo>
                    <a:pt x="189" y="68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5"/>
                  </a:lnTo>
                  <a:lnTo>
                    <a:pt x="190" y="77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1" y="89"/>
                  </a:lnTo>
                  <a:lnTo>
                    <a:pt x="194" y="93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1" y="106"/>
                  </a:lnTo>
                  <a:lnTo>
                    <a:pt x="191" y="107"/>
                  </a:lnTo>
                  <a:lnTo>
                    <a:pt x="190" y="112"/>
                  </a:lnTo>
                  <a:lnTo>
                    <a:pt x="190" y="115"/>
                  </a:lnTo>
                  <a:lnTo>
                    <a:pt x="189" y="115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3"/>
                  </a:lnTo>
                  <a:lnTo>
                    <a:pt x="186" y="124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1"/>
                  </a:lnTo>
                  <a:lnTo>
                    <a:pt x="177" y="143"/>
                  </a:lnTo>
                  <a:lnTo>
                    <a:pt x="174" y="145"/>
                  </a:lnTo>
                  <a:lnTo>
                    <a:pt x="173" y="147"/>
                  </a:lnTo>
                  <a:lnTo>
                    <a:pt x="171" y="149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6" y="155"/>
                  </a:lnTo>
                  <a:lnTo>
                    <a:pt x="164" y="157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8" y="163"/>
                  </a:lnTo>
                  <a:lnTo>
                    <a:pt x="155" y="165"/>
                  </a:lnTo>
                  <a:lnTo>
                    <a:pt x="154" y="165"/>
                  </a:lnTo>
                  <a:lnTo>
                    <a:pt x="152" y="169"/>
                  </a:lnTo>
                  <a:lnTo>
                    <a:pt x="149" y="170"/>
                  </a:lnTo>
                  <a:lnTo>
                    <a:pt x="147" y="171"/>
                  </a:lnTo>
                  <a:lnTo>
                    <a:pt x="146" y="172"/>
                  </a:lnTo>
                  <a:lnTo>
                    <a:pt x="141" y="173"/>
                  </a:lnTo>
                  <a:lnTo>
                    <a:pt x="141" y="176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2" y="179"/>
                  </a:lnTo>
                  <a:lnTo>
                    <a:pt x="131" y="179"/>
                  </a:lnTo>
                  <a:lnTo>
                    <a:pt x="129" y="180"/>
                  </a:lnTo>
                  <a:lnTo>
                    <a:pt x="128" y="180"/>
                  </a:lnTo>
                  <a:lnTo>
                    <a:pt x="124" y="182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0" y="186"/>
                  </a:lnTo>
                  <a:lnTo>
                    <a:pt x="97" y="188"/>
                  </a:lnTo>
                  <a:lnTo>
                    <a:pt x="92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3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5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7" y="182"/>
                  </a:lnTo>
                  <a:lnTo>
                    <a:pt x="65" y="180"/>
                  </a:lnTo>
                  <a:lnTo>
                    <a:pt x="63" y="180"/>
                  </a:lnTo>
                  <a:lnTo>
                    <a:pt x="62" y="179"/>
                  </a:lnTo>
                  <a:lnTo>
                    <a:pt x="58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0" y="173"/>
                  </a:lnTo>
                  <a:lnTo>
                    <a:pt x="47" y="172"/>
                  </a:lnTo>
                  <a:lnTo>
                    <a:pt x="46" y="171"/>
                  </a:lnTo>
                  <a:lnTo>
                    <a:pt x="43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4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7"/>
                  </a:lnTo>
                  <a:lnTo>
                    <a:pt x="26" y="156"/>
                  </a:lnTo>
                  <a:lnTo>
                    <a:pt x="26" y="155"/>
                  </a:lnTo>
                  <a:lnTo>
                    <a:pt x="23" y="152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17" y="145"/>
                  </a:lnTo>
                  <a:lnTo>
                    <a:pt x="16" y="143"/>
                  </a:lnTo>
                  <a:lnTo>
                    <a:pt x="15" y="141"/>
                  </a:lnTo>
                  <a:lnTo>
                    <a:pt x="14" y="138"/>
                  </a:lnTo>
                  <a:lnTo>
                    <a:pt x="11" y="135"/>
                  </a:lnTo>
                  <a:lnTo>
                    <a:pt x="9" y="131"/>
                  </a:lnTo>
                  <a:lnTo>
                    <a:pt x="9" y="130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5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3" y="75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7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29" y="29"/>
                  </a:lnTo>
                  <a:lnTo>
                    <a:pt x="29" y="28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337" y="2487"/>
              <a:ext cx="194" cy="190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47" y="15"/>
                </a:cxn>
                <a:cxn ang="0">
                  <a:pos x="59" y="9"/>
                </a:cxn>
                <a:cxn ang="0">
                  <a:pos x="69" y="4"/>
                </a:cxn>
                <a:cxn ang="0">
                  <a:pos x="82" y="2"/>
                </a:cxn>
                <a:cxn ang="0">
                  <a:pos x="92" y="2"/>
                </a:cxn>
                <a:cxn ang="0">
                  <a:pos x="104" y="2"/>
                </a:cxn>
                <a:cxn ang="0">
                  <a:pos x="115" y="3"/>
                </a:cxn>
                <a:cxn ang="0">
                  <a:pos x="125" y="5"/>
                </a:cxn>
                <a:cxn ang="0">
                  <a:pos x="135" y="10"/>
                </a:cxn>
                <a:cxn ang="0">
                  <a:pos x="145" y="15"/>
                </a:cxn>
                <a:cxn ang="0">
                  <a:pos x="153" y="21"/>
                </a:cxn>
                <a:cxn ang="0">
                  <a:pos x="161" y="29"/>
                </a:cxn>
                <a:cxn ang="0">
                  <a:pos x="169" y="36"/>
                </a:cxn>
                <a:cxn ang="0">
                  <a:pos x="176" y="45"/>
                </a:cxn>
                <a:cxn ang="0">
                  <a:pos x="182" y="53"/>
                </a:cxn>
                <a:cxn ang="0">
                  <a:pos x="185" y="64"/>
                </a:cxn>
                <a:cxn ang="0">
                  <a:pos x="190" y="74"/>
                </a:cxn>
                <a:cxn ang="0">
                  <a:pos x="191" y="85"/>
                </a:cxn>
                <a:cxn ang="0">
                  <a:pos x="193" y="94"/>
                </a:cxn>
                <a:cxn ang="0">
                  <a:pos x="191" y="107"/>
                </a:cxn>
                <a:cxn ang="0">
                  <a:pos x="189" y="116"/>
                </a:cxn>
                <a:cxn ang="0">
                  <a:pos x="184" y="128"/>
                </a:cxn>
                <a:cxn ang="0">
                  <a:pos x="178" y="138"/>
                </a:cxn>
                <a:cxn ang="0">
                  <a:pos x="170" y="150"/>
                </a:cxn>
                <a:cxn ang="0">
                  <a:pos x="164" y="159"/>
                </a:cxn>
                <a:cxn ang="0">
                  <a:pos x="151" y="170"/>
                </a:cxn>
                <a:cxn ang="0">
                  <a:pos x="141" y="176"/>
                </a:cxn>
                <a:cxn ang="0">
                  <a:pos x="128" y="182"/>
                </a:cxn>
                <a:cxn ang="0">
                  <a:pos x="118" y="186"/>
                </a:cxn>
                <a:cxn ang="0">
                  <a:pos x="106" y="187"/>
                </a:cxn>
                <a:cxn ang="0">
                  <a:pos x="95" y="189"/>
                </a:cxn>
                <a:cxn ang="0">
                  <a:pos x="83" y="187"/>
                </a:cxn>
                <a:cxn ang="0">
                  <a:pos x="74" y="184"/>
                </a:cxn>
                <a:cxn ang="0">
                  <a:pos x="62" y="182"/>
                </a:cxn>
                <a:cxn ang="0">
                  <a:pos x="53" y="178"/>
                </a:cxn>
                <a:cxn ang="0">
                  <a:pos x="43" y="171"/>
                </a:cxn>
                <a:cxn ang="0">
                  <a:pos x="35" y="165"/>
                </a:cxn>
                <a:cxn ang="0">
                  <a:pos x="26" y="157"/>
                </a:cxn>
                <a:cxn ang="0">
                  <a:pos x="20" y="149"/>
                </a:cxn>
                <a:cxn ang="0">
                  <a:pos x="13" y="140"/>
                </a:cxn>
                <a:cxn ang="0">
                  <a:pos x="9" y="131"/>
                </a:cxn>
                <a:cxn ang="0">
                  <a:pos x="3" y="120"/>
                </a:cxn>
                <a:cxn ang="0">
                  <a:pos x="2" y="110"/>
                </a:cxn>
                <a:cxn ang="0">
                  <a:pos x="1" y="99"/>
                </a:cxn>
                <a:cxn ang="0">
                  <a:pos x="1" y="89"/>
                </a:cxn>
                <a:cxn ang="0">
                  <a:pos x="2" y="77"/>
                </a:cxn>
                <a:cxn ang="0">
                  <a:pos x="4" y="67"/>
                </a:cxn>
                <a:cxn ang="0">
                  <a:pos x="9" y="54"/>
                </a:cxn>
                <a:cxn ang="0">
                  <a:pos x="16" y="45"/>
                </a:cxn>
                <a:cxn ang="0">
                  <a:pos x="25" y="35"/>
                </a:cxn>
              </a:cxnLst>
              <a:rect l="0" t="0" r="r" b="b"/>
              <a:pathLst>
                <a:path w="194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5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9" y="9"/>
                  </a:lnTo>
                  <a:lnTo>
                    <a:pt x="61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8" y="5"/>
                  </a:lnTo>
                  <a:lnTo>
                    <a:pt x="69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7" y="3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7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4" y="10"/>
                  </a:lnTo>
                  <a:lnTo>
                    <a:pt x="135" y="10"/>
                  </a:lnTo>
                  <a:lnTo>
                    <a:pt x="139" y="11"/>
                  </a:lnTo>
                  <a:lnTo>
                    <a:pt x="139" y="11"/>
                  </a:lnTo>
                  <a:lnTo>
                    <a:pt x="142" y="14"/>
                  </a:lnTo>
                  <a:lnTo>
                    <a:pt x="142" y="14"/>
                  </a:lnTo>
                  <a:lnTo>
                    <a:pt x="145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3" y="21"/>
                  </a:lnTo>
                  <a:lnTo>
                    <a:pt x="157" y="23"/>
                  </a:lnTo>
                  <a:lnTo>
                    <a:pt x="157" y="23"/>
                  </a:lnTo>
                  <a:lnTo>
                    <a:pt x="159" y="26"/>
                  </a:lnTo>
                  <a:lnTo>
                    <a:pt x="160" y="26"/>
                  </a:lnTo>
                  <a:lnTo>
                    <a:pt x="161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69" y="36"/>
                  </a:lnTo>
                  <a:lnTo>
                    <a:pt x="169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3"/>
                  </a:lnTo>
                  <a:lnTo>
                    <a:pt x="175" y="43"/>
                  </a:lnTo>
                  <a:lnTo>
                    <a:pt x="176" y="45"/>
                  </a:lnTo>
                  <a:lnTo>
                    <a:pt x="177" y="46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4" y="60"/>
                  </a:lnTo>
                  <a:lnTo>
                    <a:pt x="185" y="61"/>
                  </a:lnTo>
                  <a:lnTo>
                    <a:pt x="185" y="64"/>
                  </a:lnTo>
                  <a:lnTo>
                    <a:pt x="187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1" y="91"/>
                  </a:lnTo>
                  <a:lnTo>
                    <a:pt x="193" y="94"/>
                  </a:lnTo>
                  <a:lnTo>
                    <a:pt x="193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7" y="122"/>
                  </a:lnTo>
                  <a:lnTo>
                    <a:pt x="185" y="124"/>
                  </a:lnTo>
                  <a:lnTo>
                    <a:pt x="185" y="126"/>
                  </a:lnTo>
                  <a:lnTo>
                    <a:pt x="184" y="128"/>
                  </a:lnTo>
                  <a:lnTo>
                    <a:pt x="184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1" y="138"/>
                  </a:lnTo>
                  <a:lnTo>
                    <a:pt x="178" y="138"/>
                  </a:lnTo>
                  <a:lnTo>
                    <a:pt x="177" y="142"/>
                  </a:lnTo>
                  <a:lnTo>
                    <a:pt x="176" y="143"/>
                  </a:lnTo>
                  <a:lnTo>
                    <a:pt x="175" y="147"/>
                  </a:lnTo>
                  <a:lnTo>
                    <a:pt x="173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7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59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1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5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3" y="180"/>
                  </a:lnTo>
                  <a:lnTo>
                    <a:pt x="131" y="180"/>
                  </a:lnTo>
                  <a:lnTo>
                    <a:pt x="128" y="182"/>
                  </a:lnTo>
                  <a:lnTo>
                    <a:pt x="127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8" y="184"/>
                  </a:lnTo>
                  <a:lnTo>
                    <a:pt x="118" y="186"/>
                  </a:lnTo>
                  <a:lnTo>
                    <a:pt x="115" y="186"/>
                  </a:lnTo>
                  <a:lnTo>
                    <a:pt x="115" y="186"/>
                  </a:lnTo>
                  <a:lnTo>
                    <a:pt x="110" y="187"/>
                  </a:lnTo>
                  <a:lnTo>
                    <a:pt x="109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5" y="189"/>
                  </a:lnTo>
                  <a:lnTo>
                    <a:pt x="95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87" y="187"/>
                  </a:lnTo>
                  <a:lnTo>
                    <a:pt x="86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6"/>
                  </a:lnTo>
                  <a:lnTo>
                    <a:pt x="77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0" y="184"/>
                  </a:lnTo>
                  <a:lnTo>
                    <a:pt x="69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2" y="182"/>
                  </a:lnTo>
                  <a:lnTo>
                    <a:pt x="61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3" y="178"/>
                  </a:lnTo>
                  <a:lnTo>
                    <a:pt x="53" y="178"/>
                  </a:lnTo>
                  <a:lnTo>
                    <a:pt x="50" y="175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3" y="171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29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3" y="140"/>
                  </a:lnTo>
                  <a:lnTo>
                    <a:pt x="13" y="140"/>
                  </a:lnTo>
                  <a:lnTo>
                    <a:pt x="10" y="135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4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2"/>
                  </a:lnTo>
                  <a:lnTo>
                    <a:pt x="21" y="38"/>
                  </a:lnTo>
                  <a:lnTo>
                    <a:pt x="21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4" name="Freeform 16"/>
            <p:cNvSpPr>
              <a:spLocks/>
            </p:cNvSpPr>
            <p:nvPr/>
          </p:nvSpPr>
          <p:spPr bwMode="auto">
            <a:xfrm>
              <a:off x="3337" y="2487"/>
              <a:ext cx="194" cy="190"/>
            </a:xfrm>
            <a:custGeom>
              <a:avLst/>
              <a:gdLst>
                <a:gd name="T0" fmla="*/ 34 w 194"/>
                <a:gd name="T1" fmla="*/ 25 h 190"/>
                <a:gd name="T2" fmla="*/ 43 w 194"/>
                <a:gd name="T3" fmla="*/ 18 h 190"/>
                <a:gd name="T4" fmla="*/ 51 w 194"/>
                <a:gd name="T5" fmla="*/ 12 h 190"/>
                <a:gd name="T6" fmla="*/ 61 w 194"/>
                <a:gd name="T7" fmla="*/ 9 h 190"/>
                <a:gd name="T8" fmla="*/ 69 w 194"/>
                <a:gd name="T9" fmla="*/ 4 h 190"/>
                <a:gd name="T10" fmla="*/ 82 w 194"/>
                <a:gd name="T11" fmla="*/ 2 h 190"/>
                <a:gd name="T12" fmla="*/ 91 w 194"/>
                <a:gd name="T13" fmla="*/ 2 h 190"/>
                <a:gd name="T14" fmla="*/ 104 w 194"/>
                <a:gd name="T15" fmla="*/ 2 h 190"/>
                <a:gd name="T16" fmla="*/ 113 w 194"/>
                <a:gd name="T17" fmla="*/ 3 h 190"/>
                <a:gd name="T18" fmla="*/ 122 w 194"/>
                <a:gd name="T19" fmla="*/ 4 h 190"/>
                <a:gd name="T20" fmla="*/ 130 w 194"/>
                <a:gd name="T21" fmla="*/ 7 h 190"/>
                <a:gd name="T22" fmla="*/ 139 w 194"/>
                <a:gd name="T23" fmla="*/ 11 h 190"/>
                <a:gd name="T24" fmla="*/ 149 w 194"/>
                <a:gd name="T25" fmla="*/ 18 h 190"/>
                <a:gd name="T26" fmla="*/ 159 w 194"/>
                <a:gd name="T27" fmla="*/ 26 h 190"/>
                <a:gd name="T28" fmla="*/ 166 w 194"/>
                <a:gd name="T29" fmla="*/ 31 h 190"/>
                <a:gd name="T30" fmla="*/ 172 w 194"/>
                <a:gd name="T31" fmla="*/ 39 h 190"/>
                <a:gd name="T32" fmla="*/ 178 w 194"/>
                <a:gd name="T33" fmla="*/ 50 h 190"/>
                <a:gd name="T34" fmla="*/ 184 w 194"/>
                <a:gd name="T35" fmla="*/ 60 h 190"/>
                <a:gd name="T36" fmla="*/ 189 w 194"/>
                <a:gd name="T37" fmla="*/ 68 h 190"/>
                <a:gd name="T38" fmla="*/ 190 w 194"/>
                <a:gd name="T39" fmla="*/ 77 h 190"/>
                <a:gd name="T40" fmla="*/ 191 w 194"/>
                <a:gd name="T41" fmla="*/ 85 h 190"/>
                <a:gd name="T42" fmla="*/ 191 w 194"/>
                <a:gd name="T43" fmla="*/ 99 h 190"/>
                <a:gd name="T44" fmla="*/ 191 w 194"/>
                <a:gd name="T45" fmla="*/ 107 h 190"/>
                <a:gd name="T46" fmla="*/ 189 w 194"/>
                <a:gd name="T47" fmla="*/ 116 h 190"/>
                <a:gd name="T48" fmla="*/ 185 w 194"/>
                <a:gd name="T49" fmla="*/ 126 h 190"/>
                <a:gd name="T50" fmla="*/ 182 w 194"/>
                <a:gd name="T51" fmla="*/ 134 h 190"/>
                <a:gd name="T52" fmla="*/ 176 w 194"/>
                <a:gd name="T53" fmla="*/ 143 h 190"/>
                <a:gd name="T54" fmla="*/ 170 w 194"/>
                <a:gd name="T55" fmla="*/ 151 h 190"/>
                <a:gd name="T56" fmla="*/ 164 w 194"/>
                <a:gd name="T57" fmla="*/ 159 h 190"/>
                <a:gd name="T58" fmla="*/ 153 w 194"/>
                <a:gd name="T59" fmla="*/ 166 h 190"/>
                <a:gd name="T60" fmla="*/ 145 w 194"/>
                <a:gd name="T61" fmla="*/ 173 h 190"/>
                <a:gd name="T62" fmla="*/ 136 w 194"/>
                <a:gd name="T63" fmla="*/ 179 h 190"/>
                <a:gd name="T64" fmla="*/ 127 w 194"/>
                <a:gd name="T65" fmla="*/ 182 h 190"/>
                <a:gd name="T66" fmla="*/ 118 w 194"/>
                <a:gd name="T67" fmla="*/ 186 h 190"/>
                <a:gd name="T68" fmla="*/ 106 w 194"/>
                <a:gd name="T69" fmla="*/ 187 h 190"/>
                <a:gd name="T70" fmla="*/ 95 w 194"/>
                <a:gd name="T71" fmla="*/ 189 h 190"/>
                <a:gd name="T72" fmla="*/ 83 w 194"/>
                <a:gd name="T73" fmla="*/ 187 h 190"/>
                <a:gd name="T74" fmla="*/ 75 w 194"/>
                <a:gd name="T75" fmla="*/ 186 h 190"/>
                <a:gd name="T76" fmla="*/ 67 w 194"/>
                <a:gd name="T77" fmla="*/ 183 h 190"/>
                <a:gd name="T78" fmla="*/ 58 w 194"/>
                <a:gd name="T79" fmla="*/ 179 h 190"/>
                <a:gd name="T80" fmla="*/ 47 w 194"/>
                <a:gd name="T81" fmla="*/ 173 h 190"/>
                <a:gd name="T82" fmla="*/ 39 w 194"/>
                <a:gd name="T83" fmla="*/ 168 h 190"/>
                <a:gd name="T84" fmla="*/ 29 w 194"/>
                <a:gd name="T85" fmla="*/ 159 h 190"/>
                <a:gd name="T86" fmla="*/ 23 w 194"/>
                <a:gd name="T87" fmla="*/ 152 h 190"/>
                <a:gd name="T88" fmla="*/ 16 w 194"/>
                <a:gd name="T89" fmla="*/ 143 h 190"/>
                <a:gd name="T90" fmla="*/ 9 w 194"/>
                <a:gd name="T91" fmla="*/ 133 h 190"/>
                <a:gd name="T92" fmla="*/ 7 w 194"/>
                <a:gd name="T93" fmla="*/ 124 h 190"/>
                <a:gd name="T94" fmla="*/ 3 w 194"/>
                <a:gd name="T95" fmla="*/ 116 h 190"/>
                <a:gd name="T96" fmla="*/ 1 w 194"/>
                <a:gd name="T97" fmla="*/ 108 h 190"/>
                <a:gd name="T98" fmla="*/ 1 w 194"/>
                <a:gd name="T99" fmla="*/ 99 h 190"/>
                <a:gd name="T100" fmla="*/ 1 w 194"/>
                <a:gd name="T101" fmla="*/ 86 h 190"/>
                <a:gd name="T102" fmla="*/ 2 w 194"/>
                <a:gd name="T103" fmla="*/ 77 h 190"/>
                <a:gd name="T104" fmla="*/ 4 w 194"/>
                <a:gd name="T105" fmla="*/ 67 h 190"/>
                <a:gd name="T106" fmla="*/ 8 w 194"/>
                <a:gd name="T107" fmla="*/ 59 h 190"/>
                <a:gd name="T108" fmla="*/ 13 w 194"/>
                <a:gd name="T109" fmla="*/ 51 h 190"/>
                <a:gd name="T110" fmla="*/ 19 w 194"/>
                <a:gd name="T111" fmla="*/ 42 h 190"/>
                <a:gd name="T112" fmla="*/ 26 w 194"/>
                <a:gd name="T113" fmla="*/ 33 h 1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4"/>
                <a:gd name="T172" fmla="*/ 0 h 190"/>
                <a:gd name="T173" fmla="*/ 194 w 194"/>
                <a:gd name="T174" fmla="*/ 190 h 1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4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3" y="18"/>
                  </a:lnTo>
                  <a:lnTo>
                    <a:pt x="45" y="17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9" y="9"/>
                  </a:lnTo>
                  <a:lnTo>
                    <a:pt x="61" y="9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8" y="5"/>
                  </a:lnTo>
                  <a:lnTo>
                    <a:pt x="69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7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5" y="0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7" y="3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5" y="5"/>
                  </a:lnTo>
                  <a:lnTo>
                    <a:pt x="127" y="7"/>
                  </a:lnTo>
                  <a:lnTo>
                    <a:pt x="130" y="7"/>
                  </a:lnTo>
                  <a:lnTo>
                    <a:pt x="131" y="9"/>
                  </a:lnTo>
                  <a:lnTo>
                    <a:pt x="134" y="10"/>
                  </a:lnTo>
                  <a:lnTo>
                    <a:pt x="135" y="10"/>
                  </a:lnTo>
                  <a:lnTo>
                    <a:pt x="139" y="11"/>
                  </a:lnTo>
                  <a:lnTo>
                    <a:pt x="142" y="14"/>
                  </a:lnTo>
                  <a:lnTo>
                    <a:pt x="145" y="15"/>
                  </a:lnTo>
                  <a:lnTo>
                    <a:pt x="147" y="17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3" y="21"/>
                  </a:lnTo>
                  <a:lnTo>
                    <a:pt x="157" y="23"/>
                  </a:lnTo>
                  <a:lnTo>
                    <a:pt x="159" y="26"/>
                  </a:lnTo>
                  <a:lnTo>
                    <a:pt x="160" y="26"/>
                  </a:lnTo>
                  <a:lnTo>
                    <a:pt x="161" y="29"/>
                  </a:lnTo>
                  <a:lnTo>
                    <a:pt x="164" y="30"/>
                  </a:lnTo>
                  <a:lnTo>
                    <a:pt x="166" y="31"/>
                  </a:lnTo>
                  <a:lnTo>
                    <a:pt x="166" y="33"/>
                  </a:lnTo>
                  <a:lnTo>
                    <a:pt x="169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5" y="43"/>
                  </a:lnTo>
                  <a:lnTo>
                    <a:pt x="176" y="45"/>
                  </a:lnTo>
                  <a:lnTo>
                    <a:pt x="177" y="46"/>
                  </a:lnTo>
                  <a:lnTo>
                    <a:pt x="178" y="50"/>
                  </a:lnTo>
                  <a:lnTo>
                    <a:pt x="182" y="53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4" y="60"/>
                  </a:lnTo>
                  <a:lnTo>
                    <a:pt x="185" y="61"/>
                  </a:lnTo>
                  <a:lnTo>
                    <a:pt x="185" y="64"/>
                  </a:lnTo>
                  <a:lnTo>
                    <a:pt x="187" y="66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4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1" y="91"/>
                  </a:lnTo>
                  <a:lnTo>
                    <a:pt x="193" y="94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2"/>
                  </a:lnTo>
                  <a:lnTo>
                    <a:pt x="191" y="103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7" y="122"/>
                  </a:lnTo>
                  <a:lnTo>
                    <a:pt x="185" y="124"/>
                  </a:lnTo>
                  <a:lnTo>
                    <a:pt x="185" y="126"/>
                  </a:lnTo>
                  <a:lnTo>
                    <a:pt x="184" y="128"/>
                  </a:lnTo>
                  <a:lnTo>
                    <a:pt x="184" y="130"/>
                  </a:lnTo>
                  <a:lnTo>
                    <a:pt x="183" y="134"/>
                  </a:lnTo>
                  <a:lnTo>
                    <a:pt x="182" y="134"/>
                  </a:lnTo>
                  <a:lnTo>
                    <a:pt x="181" y="138"/>
                  </a:lnTo>
                  <a:lnTo>
                    <a:pt x="178" y="138"/>
                  </a:lnTo>
                  <a:lnTo>
                    <a:pt x="177" y="142"/>
                  </a:lnTo>
                  <a:lnTo>
                    <a:pt x="176" y="143"/>
                  </a:lnTo>
                  <a:lnTo>
                    <a:pt x="175" y="147"/>
                  </a:lnTo>
                  <a:lnTo>
                    <a:pt x="173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7" y="155"/>
                  </a:lnTo>
                  <a:lnTo>
                    <a:pt x="166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59" y="163"/>
                  </a:lnTo>
                  <a:lnTo>
                    <a:pt x="158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1" y="170"/>
                  </a:lnTo>
                  <a:lnTo>
                    <a:pt x="149" y="171"/>
                  </a:lnTo>
                  <a:lnTo>
                    <a:pt x="147" y="172"/>
                  </a:lnTo>
                  <a:lnTo>
                    <a:pt x="145" y="173"/>
                  </a:lnTo>
                  <a:lnTo>
                    <a:pt x="141" y="175"/>
                  </a:lnTo>
                  <a:lnTo>
                    <a:pt x="141" y="176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3" y="180"/>
                  </a:lnTo>
                  <a:lnTo>
                    <a:pt x="131" y="180"/>
                  </a:lnTo>
                  <a:lnTo>
                    <a:pt x="128" y="182"/>
                  </a:lnTo>
                  <a:lnTo>
                    <a:pt x="127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8" y="184"/>
                  </a:lnTo>
                  <a:lnTo>
                    <a:pt x="118" y="186"/>
                  </a:lnTo>
                  <a:lnTo>
                    <a:pt x="115" y="186"/>
                  </a:lnTo>
                  <a:lnTo>
                    <a:pt x="110" y="187"/>
                  </a:lnTo>
                  <a:lnTo>
                    <a:pt x="109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5" y="189"/>
                  </a:lnTo>
                  <a:lnTo>
                    <a:pt x="92" y="187"/>
                  </a:lnTo>
                  <a:lnTo>
                    <a:pt x="87" y="187"/>
                  </a:lnTo>
                  <a:lnTo>
                    <a:pt x="86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6"/>
                  </a:lnTo>
                  <a:lnTo>
                    <a:pt x="77" y="186"/>
                  </a:lnTo>
                  <a:lnTo>
                    <a:pt x="75" y="186"/>
                  </a:lnTo>
                  <a:lnTo>
                    <a:pt x="74" y="184"/>
                  </a:lnTo>
                  <a:lnTo>
                    <a:pt x="70" y="184"/>
                  </a:lnTo>
                  <a:lnTo>
                    <a:pt x="69" y="184"/>
                  </a:lnTo>
                  <a:lnTo>
                    <a:pt x="67" y="183"/>
                  </a:lnTo>
                  <a:lnTo>
                    <a:pt x="65" y="182"/>
                  </a:lnTo>
                  <a:lnTo>
                    <a:pt x="62" y="182"/>
                  </a:lnTo>
                  <a:lnTo>
                    <a:pt x="61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3" y="178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3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29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3" y="140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4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2"/>
                  </a:lnTo>
                  <a:lnTo>
                    <a:pt x="21" y="38"/>
                  </a:lnTo>
                  <a:lnTo>
                    <a:pt x="21" y="37"/>
                  </a:lnTo>
                  <a:lnTo>
                    <a:pt x="25" y="35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149" y="2487"/>
              <a:ext cx="192" cy="190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6" y="15"/>
                </a:cxn>
                <a:cxn ang="0">
                  <a:pos x="59" y="9"/>
                </a:cxn>
                <a:cxn ang="0">
                  <a:pos x="68" y="4"/>
                </a:cxn>
                <a:cxn ang="0">
                  <a:pos x="81" y="2"/>
                </a:cxn>
                <a:cxn ang="0">
                  <a:pos x="91" y="2"/>
                </a:cxn>
                <a:cxn ang="0">
                  <a:pos x="103" y="2"/>
                </a:cxn>
                <a:cxn ang="0">
                  <a:pos x="112" y="3"/>
                </a:cxn>
                <a:cxn ang="0">
                  <a:pos x="124" y="5"/>
                </a:cxn>
                <a:cxn ang="0">
                  <a:pos x="134" y="10"/>
                </a:cxn>
                <a:cxn ang="0">
                  <a:pos x="143" y="15"/>
                </a:cxn>
                <a:cxn ang="0">
                  <a:pos x="151" y="21"/>
                </a:cxn>
                <a:cxn ang="0">
                  <a:pos x="160" y="29"/>
                </a:cxn>
                <a:cxn ang="0">
                  <a:pos x="167" y="36"/>
                </a:cxn>
                <a:cxn ang="0">
                  <a:pos x="174" y="45"/>
                </a:cxn>
                <a:cxn ang="0">
                  <a:pos x="180" y="53"/>
                </a:cxn>
                <a:cxn ang="0">
                  <a:pos x="183" y="64"/>
                </a:cxn>
                <a:cxn ang="0">
                  <a:pos x="188" y="74"/>
                </a:cxn>
                <a:cxn ang="0">
                  <a:pos x="189" y="85"/>
                </a:cxn>
                <a:cxn ang="0">
                  <a:pos x="191" y="94"/>
                </a:cxn>
                <a:cxn ang="0">
                  <a:pos x="189" y="107"/>
                </a:cxn>
                <a:cxn ang="0">
                  <a:pos x="186" y="116"/>
                </a:cxn>
                <a:cxn ang="0">
                  <a:pos x="182" y="128"/>
                </a:cxn>
                <a:cxn ang="0">
                  <a:pos x="176" y="138"/>
                </a:cxn>
                <a:cxn ang="0">
                  <a:pos x="168" y="150"/>
                </a:cxn>
                <a:cxn ang="0">
                  <a:pos x="161" y="159"/>
                </a:cxn>
                <a:cxn ang="0">
                  <a:pos x="149" y="170"/>
                </a:cxn>
                <a:cxn ang="0">
                  <a:pos x="139" y="176"/>
                </a:cxn>
                <a:cxn ang="0">
                  <a:pos x="126" y="182"/>
                </a:cxn>
                <a:cxn ang="0">
                  <a:pos x="117" y="186"/>
                </a:cxn>
                <a:cxn ang="0">
                  <a:pos x="104" y="187"/>
                </a:cxn>
                <a:cxn ang="0">
                  <a:pos x="94" y="189"/>
                </a:cxn>
                <a:cxn ang="0">
                  <a:pos x="83" y="187"/>
                </a:cxn>
                <a:cxn ang="0">
                  <a:pos x="73" y="184"/>
                </a:cxn>
                <a:cxn ang="0">
                  <a:pos x="61" y="182"/>
                </a:cxn>
                <a:cxn ang="0">
                  <a:pos x="53" y="178"/>
                </a:cxn>
                <a:cxn ang="0">
                  <a:pos x="42" y="171"/>
                </a:cxn>
                <a:cxn ang="0">
                  <a:pos x="35" y="165"/>
                </a:cxn>
                <a:cxn ang="0">
                  <a:pos x="26" y="157"/>
                </a:cxn>
                <a:cxn ang="0">
                  <a:pos x="20" y="149"/>
                </a:cxn>
                <a:cxn ang="0">
                  <a:pos x="13" y="140"/>
                </a:cxn>
                <a:cxn ang="0">
                  <a:pos x="9" y="131"/>
                </a:cxn>
                <a:cxn ang="0">
                  <a:pos x="3" y="120"/>
                </a:cxn>
                <a:cxn ang="0">
                  <a:pos x="2" y="110"/>
                </a:cxn>
                <a:cxn ang="0">
                  <a:pos x="1" y="99"/>
                </a:cxn>
                <a:cxn ang="0">
                  <a:pos x="1" y="89"/>
                </a:cxn>
                <a:cxn ang="0">
                  <a:pos x="2" y="77"/>
                </a:cxn>
                <a:cxn ang="0">
                  <a:pos x="4" y="67"/>
                </a:cxn>
                <a:cxn ang="0">
                  <a:pos x="9" y="54"/>
                </a:cxn>
                <a:cxn ang="0">
                  <a:pos x="16" y="45"/>
                </a:cxn>
                <a:cxn ang="0">
                  <a:pos x="24" y="35"/>
                </a:cxn>
              </a:cxnLst>
              <a:rect l="0" t="0" r="r" b="b"/>
              <a:pathLst>
                <a:path w="192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4" y="11"/>
                  </a:lnTo>
                  <a:lnTo>
                    <a:pt x="54" y="10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2" y="7"/>
                  </a:lnTo>
                  <a:lnTo>
                    <a:pt x="64" y="7"/>
                  </a:lnTo>
                  <a:lnTo>
                    <a:pt x="67" y="5"/>
                  </a:lnTo>
                  <a:lnTo>
                    <a:pt x="68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5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1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9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4" y="2"/>
                  </a:lnTo>
                  <a:lnTo>
                    <a:pt x="107" y="2"/>
                  </a:lnTo>
                  <a:lnTo>
                    <a:pt x="109" y="2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6" y="3"/>
                  </a:lnTo>
                  <a:lnTo>
                    <a:pt x="117" y="4"/>
                  </a:lnTo>
                  <a:lnTo>
                    <a:pt x="119" y="4"/>
                  </a:lnTo>
                  <a:lnTo>
                    <a:pt x="121" y="4"/>
                  </a:lnTo>
                  <a:lnTo>
                    <a:pt x="124" y="5"/>
                  </a:lnTo>
                  <a:lnTo>
                    <a:pt x="125" y="7"/>
                  </a:lnTo>
                  <a:lnTo>
                    <a:pt x="128" y="7"/>
                  </a:lnTo>
                  <a:lnTo>
                    <a:pt x="129" y="9"/>
                  </a:lnTo>
                  <a:lnTo>
                    <a:pt x="132" y="10"/>
                  </a:lnTo>
                  <a:lnTo>
                    <a:pt x="134" y="10"/>
                  </a:lnTo>
                  <a:lnTo>
                    <a:pt x="136" y="11"/>
                  </a:lnTo>
                  <a:lnTo>
                    <a:pt x="136" y="11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3" y="15"/>
                  </a:lnTo>
                  <a:lnTo>
                    <a:pt x="144" y="17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0" y="21"/>
                  </a:lnTo>
                  <a:lnTo>
                    <a:pt x="151" y="21"/>
                  </a:lnTo>
                  <a:lnTo>
                    <a:pt x="155" y="23"/>
                  </a:lnTo>
                  <a:lnTo>
                    <a:pt x="155" y="23"/>
                  </a:lnTo>
                  <a:lnTo>
                    <a:pt x="157" y="26"/>
                  </a:lnTo>
                  <a:lnTo>
                    <a:pt x="158" y="26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4" y="31"/>
                  </a:lnTo>
                  <a:lnTo>
                    <a:pt x="164" y="33"/>
                  </a:lnTo>
                  <a:lnTo>
                    <a:pt x="167" y="36"/>
                  </a:lnTo>
                  <a:lnTo>
                    <a:pt x="167" y="36"/>
                  </a:lnTo>
                  <a:lnTo>
                    <a:pt x="169" y="38"/>
                  </a:lnTo>
                  <a:lnTo>
                    <a:pt x="169" y="39"/>
                  </a:lnTo>
                  <a:lnTo>
                    <a:pt x="173" y="43"/>
                  </a:lnTo>
                  <a:lnTo>
                    <a:pt x="173" y="43"/>
                  </a:lnTo>
                  <a:lnTo>
                    <a:pt x="174" y="45"/>
                  </a:lnTo>
                  <a:lnTo>
                    <a:pt x="175" y="46"/>
                  </a:lnTo>
                  <a:lnTo>
                    <a:pt x="176" y="50"/>
                  </a:lnTo>
                  <a:lnTo>
                    <a:pt x="176" y="50"/>
                  </a:lnTo>
                  <a:lnTo>
                    <a:pt x="180" y="53"/>
                  </a:lnTo>
                  <a:lnTo>
                    <a:pt x="180" y="53"/>
                  </a:lnTo>
                  <a:lnTo>
                    <a:pt x="181" y="56"/>
                  </a:lnTo>
                  <a:lnTo>
                    <a:pt x="181" y="58"/>
                  </a:lnTo>
                  <a:lnTo>
                    <a:pt x="182" y="60"/>
                  </a:lnTo>
                  <a:lnTo>
                    <a:pt x="183" y="61"/>
                  </a:lnTo>
                  <a:lnTo>
                    <a:pt x="183" y="64"/>
                  </a:lnTo>
                  <a:lnTo>
                    <a:pt x="185" y="66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72"/>
                  </a:lnTo>
                  <a:lnTo>
                    <a:pt x="188" y="74"/>
                  </a:lnTo>
                  <a:lnTo>
                    <a:pt x="188" y="77"/>
                  </a:lnTo>
                  <a:lnTo>
                    <a:pt x="188" y="78"/>
                  </a:lnTo>
                  <a:lnTo>
                    <a:pt x="189" y="81"/>
                  </a:lnTo>
                  <a:lnTo>
                    <a:pt x="189" y="82"/>
                  </a:lnTo>
                  <a:lnTo>
                    <a:pt x="189" y="85"/>
                  </a:lnTo>
                  <a:lnTo>
                    <a:pt x="189" y="86"/>
                  </a:lnTo>
                  <a:lnTo>
                    <a:pt x="189" y="91"/>
                  </a:lnTo>
                  <a:lnTo>
                    <a:pt x="189" y="91"/>
                  </a:lnTo>
                  <a:lnTo>
                    <a:pt x="191" y="94"/>
                  </a:lnTo>
                  <a:lnTo>
                    <a:pt x="191" y="94"/>
                  </a:lnTo>
                  <a:lnTo>
                    <a:pt x="189" y="99"/>
                  </a:lnTo>
                  <a:lnTo>
                    <a:pt x="189" y="100"/>
                  </a:lnTo>
                  <a:lnTo>
                    <a:pt x="189" y="102"/>
                  </a:lnTo>
                  <a:lnTo>
                    <a:pt x="189" y="103"/>
                  </a:lnTo>
                  <a:lnTo>
                    <a:pt x="189" y="107"/>
                  </a:lnTo>
                  <a:lnTo>
                    <a:pt x="189" y="108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88" y="116"/>
                  </a:lnTo>
                  <a:lnTo>
                    <a:pt x="186" y="116"/>
                  </a:lnTo>
                  <a:lnTo>
                    <a:pt x="186" y="120"/>
                  </a:lnTo>
                  <a:lnTo>
                    <a:pt x="185" y="122"/>
                  </a:lnTo>
                  <a:lnTo>
                    <a:pt x="183" y="124"/>
                  </a:lnTo>
                  <a:lnTo>
                    <a:pt x="183" y="126"/>
                  </a:lnTo>
                  <a:lnTo>
                    <a:pt x="182" y="128"/>
                  </a:lnTo>
                  <a:lnTo>
                    <a:pt x="182" y="130"/>
                  </a:lnTo>
                  <a:lnTo>
                    <a:pt x="181" y="134"/>
                  </a:lnTo>
                  <a:lnTo>
                    <a:pt x="180" y="134"/>
                  </a:lnTo>
                  <a:lnTo>
                    <a:pt x="177" y="138"/>
                  </a:lnTo>
                  <a:lnTo>
                    <a:pt x="176" y="138"/>
                  </a:lnTo>
                  <a:lnTo>
                    <a:pt x="175" y="142"/>
                  </a:lnTo>
                  <a:lnTo>
                    <a:pt x="174" y="143"/>
                  </a:lnTo>
                  <a:lnTo>
                    <a:pt x="173" y="147"/>
                  </a:lnTo>
                  <a:lnTo>
                    <a:pt x="172" y="148"/>
                  </a:lnTo>
                  <a:lnTo>
                    <a:pt x="168" y="150"/>
                  </a:lnTo>
                  <a:lnTo>
                    <a:pt x="168" y="151"/>
                  </a:lnTo>
                  <a:lnTo>
                    <a:pt x="166" y="155"/>
                  </a:lnTo>
                  <a:lnTo>
                    <a:pt x="164" y="156"/>
                  </a:lnTo>
                  <a:lnTo>
                    <a:pt x="161" y="158"/>
                  </a:lnTo>
                  <a:lnTo>
                    <a:pt x="161" y="159"/>
                  </a:lnTo>
                  <a:lnTo>
                    <a:pt x="157" y="163"/>
                  </a:lnTo>
                  <a:lnTo>
                    <a:pt x="156" y="164"/>
                  </a:lnTo>
                  <a:lnTo>
                    <a:pt x="153" y="166"/>
                  </a:lnTo>
                  <a:lnTo>
                    <a:pt x="151" y="166"/>
                  </a:lnTo>
                  <a:lnTo>
                    <a:pt x="149" y="170"/>
                  </a:lnTo>
                  <a:lnTo>
                    <a:pt x="148" y="171"/>
                  </a:lnTo>
                  <a:lnTo>
                    <a:pt x="144" y="172"/>
                  </a:lnTo>
                  <a:lnTo>
                    <a:pt x="143" y="173"/>
                  </a:lnTo>
                  <a:lnTo>
                    <a:pt x="139" y="175"/>
                  </a:lnTo>
                  <a:lnTo>
                    <a:pt x="139" y="176"/>
                  </a:lnTo>
                  <a:lnTo>
                    <a:pt x="135" y="178"/>
                  </a:lnTo>
                  <a:lnTo>
                    <a:pt x="135" y="179"/>
                  </a:lnTo>
                  <a:lnTo>
                    <a:pt x="131" y="180"/>
                  </a:lnTo>
                  <a:lnTo>
                    <a:pt x="129" y="180"/>
                  </a:lnTo>
                  <a:lnTo>
                    <a:pt x="126" y="182"/>
                  </a:lnTo>
                  <a:lnTo>
                    <a:pt x="125" y="182"/>
                  </a:lnTo>
                  <a:lnTo>
                    <a:pt x="123" y="183"/>
                  </a:lnTo>
                  <a:lnTo>
                    <a:pt x="121" y="184"/>
                  </a:lnTo>
                  <a:lnTo>
                    <a:pt x="117" y="184"/>
                  </a:lnTo>
                  <a:lnTo>
                    <a:pt x="117" y="186"/>
                  </a:lnTo>
                  <a:lnTo>
                    <a:pt x="112" y="186"/>
                  </a:lnTo>
                  <a:lnTo>
                    <a:pt x="112" y="186"/>
                  </a:lnTo>
                  <a:lnTo>
                    <a:pt x="109" y="187"/>
                  </a:lnTo>
                  <a:lnTo>
                    <a:pt x="107" y="187"/>
                  </a:lnTo>
                  <a:lnTo>
                    <a:pt x="104" y="187"/>
                  </a:lnTo>
                  <a:lnTo>
                    <a:pt x="103" y="187"/>
                  </a:lnTo>
                  <a:lnTo>
                    <a:pt x="100" y="187"/>
                  </a:lnTo>
                  <a:lnTo>
                    <a:pt x="99" y="187"/>
                  </a:lnTo>
                  <a:lnTo>
                    <a:pt x="94" y="189"/>
                  </a:lnTo>
                  <a:lnTo>
                    <a:pt x="94" y="189"/>
                  </a:lnTo>
                  <a:lnTo>
                    <a:pt x="91" y="187"/>
                  </a:lnTo>
                  <a:lnTo>
                    <a:pt x="91" y="187"/>
                  </a:lnTo>
                  <a:lnTo>
                    <a:pt x="86" y="187"/>
                  </a:lnTo>
                  <a:lnTo>
                    <a:pt x="85" y="187"/>
                  </a:lnTo>
                  <a:lnTo>
                    <a:pt x="83" y="187"/>
                  </a:lnTo>
                  <a:lnTo>
                    <a:pt x="81" y="187"/>
                  </a:lnTo>
                  <a:lnTo>
                    <a:pt x="78" y="186"/>
                  </a:lnTo>
                  <a:lnTo>
                    <a:pt x="77" y="186"/>
                  </a:lnTo>
                  <a:lnTo>
                    <a:pt x="74" y="186"/>
                  </a:lnTo>
                  <a:lnTo>
                    <a:pt x="73" y="184"/>
                  </a:lnTo>
                  <a:lnTo>
                    <a:pt x="69" y="184"/>
                  </a:lnTo>
                  <a:lnTo>
                    <a:pt x="68" y="184"/>
                  </a:lnTo>
                  <a:lnTo>
                    <a:pt x="66" y="183"/>
                  </a:lnTo>
                  <a:lnTo>
                    <a:pt x="64" y="182"/>
                  </a:lnTo>
                  <a:lnTo>
                    <a:pt x="61" y="182"/>
                  </a:lnTo>
                  <a:lnTo>
                    <a:pt x="60" y="180"/>
                  </a:lnTo>
                  <a:lnTo>
                    <a:pt x="58" y="179"/>
                  </a:lnTo>
                  <a:lnTo>
                    <a:pt x="55" y="179"/>
                  </a:lnTo>
                  <a:lnTo>
                    <a:pt x="53" y="178"/>
                  </a:lnTo>
                  <a:lnTo>
                    <a:pt x="53" y="178"/>
                  </a:lnTo>
                  <a:lnTo>
                    <a:pt x="49" y="175"/>
                  </a:lnTo>
                  <a:lnTo>
                    <a:pt x="49" y="175"/>
                  </a:lnTo>
                  <a:lnTo>
                    <a:pt x="46" y="173"/>
                  </a:lnTo>
                  <a:lnTo>
                    <a:pt x="45" y="172"/>
                  </a:lnTo>
                  <a:lnTo>
                    <a:pt x="42" y="171"/>
                  </a:lnTo>
                  <a:lnTo>
                    <a:pt x="42" y="171"/>
                  </a:lnTo>
                  <a:lnTo>
                    <a:pt x="39" y="168"/>
                  </a:lnTo>
                  <a:lnTo>
                    <a:pt x="37" y="168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0" y="163"/>
                  </a:lnTo>
                  <a:lnTo>
                    <a:pt x="29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2" y="152"/>
                  </a:lnTo>
                  <a:lnTo>
                    <a:pt x="22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4" y="142"/>
                  </a:lnTo>
                  <a:lnTo>
                    <a:pt x="13" y="140"/>
                  </a:lnTo>
                  <a:lnTo>
                    <a:pt x="13" y="140"/>
                  </a:lnTo>
                  <a:lnTo>
                    <a:pt x="10" y="135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5" y="127"/>
                  </a:lnTo>
                  <a:lnTo>
                    <a:pt x="5" y="124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4" y="67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4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8" y="42"/>
                  </a:lnTo>
                  <a:lnTo>
                    <a:pt x="21" y="38"/>
                  </a:lnTo>
                  <a:lnTo>
                    <a:pt x="21" y="37"/>
                  </a:lnTo>
                  <a:lnTo>
                    <a:pt x="24" y="35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6" name="Freeform 18"/>
            <p:cNvSpPr>
              <a:spLocks/>
            </p:cNvSpPr>
            <p:nvPr/>
          </p:nvSpPr>
          <p:spPr bwMode="auto">
            <a:xfrm>
              <a:off x="2316" y="2896"/>
              <a:ext cx="193" cy="190"/>
            </a:xfrm>
            <a:custGeom>
              <a:avLst/>
              <a:gdLst>
                <a:gd name="T0" fmla="*/ 36 w 193"/>
                <a:gd name="T1" fmla="*/ 22 h 190"/>
                <a:gd name="T2" fmla="*/ 47 w 193"/>
                <a:gd name="T3" fmla="*/ 15 h 190"/>
                <a:gd name="T4" fmla="*/ 59 w 193"/>
                <a:gd name="T5" fmla="*/ 8 h 190"/>
                <a:gd name="T6" fmla="*/ 69 w 193"/>
                <a:gd name="T7" fmla="*/ 4 h 190"/>
                <a:gd name="T8" fmla="*/ 82 w 193"/>
                <a:gd name="T9" fmla="*/ 2 h 190"/>
                <a:gd name="T10" fmla="*/ 91 w 193"/>
                <a:gd name="T11" fmla="*/ 2 h 190"/>
                <a:gd name="T12" fmla="*/ 104 w 193"/>
                <a:gd name="T13" fmla="*/ 2 h 190"/>
                <a:gd name="T14" fmla="*/ 114 w 193"/>
                <a:gd name="T15" fmla="*/ 3 h 190"/>
                <a:gd name="T16" fmla="*/ 125 w 193"/>
                <a:gd name="T17" fmla="*/ 5 h 190"/>
                <a:gd name="T18" fmla="*/ 134 w 193"/>
                <a:gd name="T19" fmla="*/ 10 h 190"/>
                <a:gd name="T20" fmla="*/ 145 w 193"/>
                <a:gd name="T21" fmla="*/ 15 h 190"/>
                <a:gd name="T22" fmla="*/ 153 w 193"/>
                <a:gd name="T23" fmla="*/ 21 h 190"/>
                <a:gd name="T24" fmla="*/ 162 w 193"/>
                <a:gd name="T25" fmla="*/ 29 h 190"/>
                <a:gd name="T26" fmla="*/ 168 w 193"/>
                <a:gd name="T27" fmla="*/ 36 h 190"/>
                <a:gd name="T28" fmla="*/ 175 w 193"/>
                <a:gd name="T29" fmla="*/ 45 h 190"/>
                <a:gd name="T30" fmla="*/ 181 w 193"/>
                <a:gd name="T31" fmla="*/ 53 h 190"/>
                <a:gd name="T32" fmla="*/ 184 w 193"/>
                <a:gd name="T33" fmla="*/ 64 h 190"/>
                <a:gd name="T34" fmla="*/ 189 w 193"/>
                <a:gd name="T35" fmla="*/ 74 h 190"/>
                <a:gd name="T36" fmla="*/ 190 w 193"/>
                <a:gd name="T37" fmla="*/ 85 h 190"/>
                <a:gd name="T38" fmla="*/ 192 w 193"/>
                <a:gd name="T39" fmla="*/ 94 h 190"/>
                <a:gd name="T40" fmla="*/ 190 w 193"/>
                <a:gd name="T41" fmla="*/ 107 h 190"/>
                <a:gd name="T42" fmla="*/ 188 w 193"/>
                <a:gd name="T43" fmla="*/ 116 h 190"/>
                <a:gd name="T44" fmla="*/ 183 w 193"/>
                <a:gd name="T45" fmla="*/ 128 h 190"/>
                <a:gd name="T46" fmla="*/ 178 w 193"/>
                <a:gd name="T47" fmla="*/ 138 h 190"/>
                <a:gd name="T48" fmla="*/ 170 w 193"/>
                <a:gd name="T49" fmla="*/ 150 h 190"/>
                <a:gd name="T50" fmla="*/ 163 w 193"/>
                <a:gd name="T51" fmla="*/ 159 h 190"/>
                <a:gd name="T52" fmla="*/ 150 w 193"/>
                <a:gd name="T53" fmla="*/ 169 h 190"/>
                <a:gd name="T54" fmla="*/ 140 w 193"/>
                <a:gd name="T55" fmla="*/ 176 h 190"/>
                <a:gd name="T56" fmla="*/ 127 w 193"/>
                <a:gd name="T57" fmla="*/ 182 h 190"/>
                <a:gd name="T58" fmla="*/ 118 w 193"/>
                <a:gd name="T59" fmla="*/ 185 h 190"/>
                <a:gd name="T60" fmla="*/ 106 w 193"/>
                <a:gd name="T61" fmla="*/ 187 h 190"/>
                <a:gd name="T62" fmla="*/ 96 w 193"/>
                <a:gd name="T63" fmla="*/ 189 h 190"/>
                <a:gd name="T64" fmla="*/ 83 w 193"/>
                <a:gd name="T65" fmla="*/ 187 h 190"/>
                <a:gd name="T66" fmla="*/ 73 w 193"/>
                <a:gd name="T67" fmla="*/ 184 h 190"/>
                <a:gd name="T68" fmla="*/ 63 w 193"/>
                <a:gd name="T69" fmla="*/ 182 h 190"/>
                <a:gd name="T70" fmla="*/ 54 w 193"/>
                <a:gd name="T71" fmla="*/ 177 h 190"/>
                <a:gd name="T72" fmla="*/ 42 w 193"/>
                <a:gd name="T73" fmla="*/ 171 h 190"/>
                <a:gd name="T74" fmla="*/ 35 w 193"/>
                <a:gd name="T75" fmla="*/ 165 h 190"/>
                <a:gd name="T76" fmla="*/ 26 w 193"/>
                <a:gd name="T77" fmla="*/ 157 h 190"/>
                <a:gd name="T78" fmla="*/ 20 w 193"/>
                <a:gd name="T79" fmla="*/ 149 h 190"/>
                <a:gd name="T80" fmla="*/ 14 w 193"/>
                <a:gd name="T81" fmla="*/ 140 h 190"/>
                <a:gd name="T82" fmla="*/ 9 w 193"/>
                <a:gd name="T83" fmla="*/ 131 h 190"/>
                <a:gd name="T84" fmla="*/ 3 w 193"/>
                <a:gd name="T85" fmla="*/ 120 h 190"/>
                <a:gd name="T86" fmla="*/ 2 w 193"/>
                <a:gd name="T87" fmla="*/ 110 h 190"/>
                <a:gd name="T88" fmla="*/ 1 w 193"/>
                <a:gd name="T89" fmla="*/ 99 h 190"/>
                <a:gd name="T90" fmla="*/ 1 w 193"/>
                <a:gd name="T91" fmla="*/ 88 h 190"/>
                <a:gd name="T92" fmla="*/ 2 w 193"/>
                <a:gd name="T93" fmla="*/ 77 h 190"/>
                <a:gd name="T94" fmla="*/ 5 w 193"/>
                <a:gd name="T95" fmla="*/ 67 h 190"/>
                <a:gd name="T96" fmla="*/ 9 w 193"/>
                <a:gd name="T97" fmla="*/ 54 h 190"/>
                <a:gd name="T98" fmla="*/ 16 w 193"/>
                <a:gd name="T99" fmla="*/ 45 h 190"/>
                <a:gd name="T100" fmla="*/ 25 w 193"/>
                <a:gd name="T101" fmla="*/ 35 h 19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3"/>
                <a:gd name="T154" fmla="*/ 0 h 190"/>
                <a:gd name="T155" fmla="*/ 193 w 193"/>
                <a:gd name="T156" fmla="*/ 190 h 19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3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5" y="16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9" y="8"/>
                  </a:lnTo>
                  <a:lnTo>
                    <a:pt x="60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5"/>
                  </a:lnTo>
                  <a:lnTo>
                    <a:pt x="69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5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1" y="2"/>
                  </a:lnTo>
                  <a:lnTo>
                    <a:pt x="96" y="0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09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5" y="5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31" y="8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8" y="11"/>
                  </a:lnTo>
                  <a:lnTo>
                    <a:pt x="141" y="14"/>
                  </a:lnTo>
                  <a:lnTo>
                    <a:pt x="145" y="15"/>
                  </a:lnTo>
                  <a:lnTo>
                    <a:pt x="146" y="16"/>
                  </a:lnTo>
                  <a:lnTo>
                    <a:pt x="149" y="18"/>
                  </a:lnTo>
                  <a:lnTo>
                    <a:pt x="151" y="21"/>
                  </a:lnTo>
                  <a:lnTo>
                    <a:pt x="153" y="21"/>
                  </a:lnTo>
                  <a:lnTo>
                    <a:pt x="156" y="23"/>
                  </a:lnTo>
                  <a:lnTo>
                    <a:pt x="158" y="26"/>
                  </a:lnTo>
                  <a:lnTo>
                    <a:pt x="159" y="26"/>
                  </a:lnTo>
                  <a:lnTo>
                    <a:pt x="162" y="29"/>
                  </a:lnTo>
                  <a:lnTo>
                    <a:pt x="163" y="30"/>
                  </a:lnTo>
                  <a:lnTo>
                    <a:pt x="165" y="31"/>
                  </a:lnTo>
                  <a:lnTo>
                    <a:pt x="165" y="32"/>
                  </a:lnTo>
                  <a:lnTo>
                    <a:pt x="168" y="36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4" y="43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8" y="50"/>
                  </a:lnTo>
                  <a:lnTo>
                    <a:pt x="181" y="53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3" y="60"/>
                  </a:lnTo>
                  <a:lnTo>
                    <a:pt x="184" y="61"/>
                  </a:lnTo>
                  <a:lnTo>
                    <a:pt x="184" y="64"/>
                  </a:lnTo>
                  <a:lnTo>
                    <a:pt x="187" y="66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88" y="72"/>
                  </a:lnTo>
                  <a:lnTo>
                    <a:pt x="189" y="74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80"/>
                  </a:lnTo>
                  <a:lnTo>
                    <a:pt x="190" y="82"/>
                  </a:lnTo>
                  <a:lnTo>
                    <a:pt x="190" y="85"/>
                  </a:lnTo>
                  <a:lnTo>
                    <a:pt x="190" y="86"/>
                  </a:lnTo>
                  <a:lnTo>
                    <a:pt x="190" y="91"/>
                  </a:lnTo>
                  <a:lnTo>
                    <a:pt x="192" y="94"/>
                  </a:lnTo>
                  <a:lnTo>
                    <a:pt x="190" y="99"/>
                  </a:lnTo>
                  <a:lnTo>
                    <a:pt x="190" y="100"/>
                  </a:lnTo>
                  <a:lnTo>
                    <a:pt x="190" y="102"/>
                  </a:lnTo>
                  <a:lnTo>
                    <a:pt x="190" y="103"/>
                  </a:lnTo>
                  <a:lnTo>
                    <a:pt x="190" y="107"/>
                  </a:lnTo>
                  <a:lnTo>
                    <a:pt x="190" y="108"/>
                  </a:lnTo>
                  <a:lnTo>
                    <a:pt x="189" y="112"/>
                  </a:lnTo>
                  <a:lnTo>
                    <a:pt x="189" y="116"/>
                  </a:lnTo>
                  <a:lnTo>
                    <a:pt x="188" y="116"/>
                  </a:lnTo>
                  <a:lnTo>
                    <a:pt x="188" y="120"/>
                  </a:lnTo>
                  <a:lnTo>
                    <a:pt x="187" y="121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8"/>
                  </a:lnTo>
                  <a:lnTo>
                    <a:pt x="183" y="130"/>
                  </a:lnTo>
                  <a:lnTo>
                    <a:pt x="182" y="134"/>
                  </a:lnTo>
                  <a:lnTo>
                    <a:pt x="181" y="134"/>
                  </a:lnTo>
                  <a:lnTo>
                    <a:pt x="180" y="138"/>
                  </a:lnTo>
                  <a:lnTo>
                    <a:pt x="178" y="138"/>
                  </a:lnTo>
                  <a:lnTo>
                    <a:pt x="176" y="142"/>
                  </a:lnTo>
                  <a:lnTo>
                    <a:pt x="175" y="143"/>
                  </a:lnTo>
                  <a:lnTo>
                    <a:pt x="174" y="147"/>
                  </a:lnTo>
                  <a:lnTo>
                    <a:pt x="172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6" y="155"/>
                  </a:lnTo>
                  <a:lnTo>
                    <a:pt x="165" y="156"/>
                  </a:lnTo>
                  <a:lnTo>
                    <a:pt x="163" y="158"/>
                  </a:lnTo>
                  <a:lnTo>
                    <a:pt x="163" y="159"/>
                  </a:lnTo>
                  <a:lnTo>
                    <a:pt x="158" y="163"/>
                  </a:lnTo>
                  <a:lnTo>
                    <a:pt x="157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9"/>
                  </a:lnTo>
                  <a:lnTo>
                    <a:pt x="149" y="171"/>
                  </a:lnTo>
                  <a:lnTo>
                    <a:pt x="146" y="172"/>
                  </a:lnTo>
                  <a:lnTo>
                    <a:pt x="145" y="173"/>
                  </a:lnTo>
                  <a:lnTo>
                    <a:pt x="140" y="175"/>
                  </a:lnTo>
                  <a:lnTo>
                    <a:pt x="140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7" y="182"/>
                  </a:lnTo>
                  <a:lnTo>
                    <a:pt x="126" y="182"/>
                  </a:lnTo>
                  <a:lnTo>
                    <a:pt x="124" y="183"/>
                  </a:lnTo>
                  <a:lnTo>
                    <a:pt x="122" y="184"/>
                  </a:lnTo>
                  <a:lnTo>
                    <a:pt x="118" y="184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09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6" y="189"/>
                  </a:lnTo>
                  <a:lnTo>
                    <a:pt x="91" y="187"/>
                  </a:lnTo>
                  <a:lnTo>
                    <a:pt x="88" y="187"/>
                  </a:lnTo>
                  <a:lnTo>
                    <a:pt x="85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5" y="185"/>
                  </a:lnTo>
                  <a:lnTo>
                    <a:pt x="73" y="184"/>
                  </a:lnTo>
                  <a:lnTo>
                    <a:pt x="71" y="184"/>
                  </a:lnTo>
                  <a:lnTo>
                    <a:pt x="69" y="184"/>
                  </a:lnTo>
                  <a:lnTo>
                    <a:pt x="66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0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2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2316" y="2896"/>
              <a:ext cx="192" cy="190"/>
            </a:xfrm>
            <a:custGeom>
              <a:avLst/>
              <a:gdLst/>
              <a:ahLst/>
              <a:cxnLst>
                <a:cxn ang="0">
                  <a:pos x="34" y="24"/>
                </a:cxn>
                <a:cxn ang="0">
                  <a:pos x="42" y="18"/>
                </a:cxn>
                <a:cxn ang="0">
                  <a:pos x="51" y="12"/>
                </a:cxn>
                <a:cxn ang="0">
                  <a:pos x="60" y="8"/>
                </a:cxn>
                <a:cxn ang="0">
                  <a:pos x="69" y="4"/>
                </a:cxn>
                <a:cxn ang="0">
                  <a:pos x="82" y="2"/>
                </a:cxn>
                <a:cxn ang="0">
                  <a:pos x="90" y="2"/>
                </a:cxn>
                <a:cxn ang="0">
                  <a:pos x="104" y="2"/>
                </a:cxn>
                <a:cxn ang="0">
                  <a:pos x="113" y="3"/>
                </a:cxn>
                <a:cxn ang="0">
                  <a:pos x="121" y="4"/>
                </a:cxn>
                <a:cxn ang="0">
                  <a:pos x="129" y="7"/>
                </a:cxn>
                <a:cxn ang="0">
                  <a:pos x="138" y="11"/>
                </a:cxn>
                <a:cxn ang="0">
                  <a:pos x="149" y="18"/>
                </a:cxn>
                <a:cxn ang="0">
                  <a:pos x="158" y="26"/>
                </a:cxn>
                <a:cxn ang="0">
                  <a:pos x="165" y="31"/>
                </a:cxn>
                <a:cxn ang="0">
                  <a:pos x="171" y="39"/>
                </a:cxn>
                <a:cxn ang="0">
                  <a:pos x="178" y="50"/>
                </a:cxn>
                <a:cxn ang="0">
                  <a:pos x="183" y="60"/>
                </a:cxn>
                <a:cxn ang="0">
                  <a:pos x="188" y="68"/>
                </a:cxn>
                <a:cxn ang="0">
                  <a:pos x="189" y="77"/>
                </a:cxn>
                <a:cxn ang="0">
                  <a:pos x="190" y="85"/>
                </a:cxn>
                <a:cxn ang="0">
                  <a:pos x="190" y="99"/>
                </a:cxn>
                <a:cxn ang="0">
                  <a:pos x="190" y="107"/>
                </a:cxn>
                <a:cxn ang="0">
                  <a:pos x="188" y="116"/>
                </a:cxn>
                <a:cxn ang="0">
                  <a:pos x="184" y="126"/>
                </a:cxn>
                <a:cxn ang="0">
                  <a:pos x="181" y="134"/>
                </a:cxn>
                <a:cxn ang="0">
                  <a:pos x="175" y="143"/>
                </a:cxn>
                <a:cxn ang="0">
                  <a:pos x="170" y="151"/>
                </a:cxn>
                <a:cxn ang="0">
                  <a:pos x="163" y="159"/>
                </a:cxn>
                <a:cxn ang="0">
                  <a:pos x="153" y="166"/>
                </a:cxn>
                <a:cxn ang="0">
                  <a:pos x="145" y="173"/>
                </a:cxn>
                <a:cxn ang="0">
                  <a:pos x="137" y="179"/>
                </a:cxn>
                <a:cxn ang="0">
                  <a:pos x="126" y="182"/>
                </a:cxn>
                <a:cxn ang="0">
                  <a:pos x="118" y="185"/>
                </a:cxn>
                <a:cxn ang="0">
                  <a:pos x="106" y="187"/>
                </a:cxn>
                <a:cxn ang="0">
                  <a:pos x="96" y="189"/>
                </a:cxn>
                <a:cxn ang="0">
                  <a:pos x="83" y="187"/>
                </a:cxn>
                <a:cxn ang="0">
                  <a:pos x="75" y="185"/>
                </a:cxn>
                <a:cxn ang="0">
                  <a:pos x="66" y="183"/>
                </a:cxn>
                <a:cxn ang="0">
                  <a:pos x="58" y="179"/>
                </a:cxn>
                <a:cxn ang="0">
                  <a:pos x="47" y="173"/>
                </a:cxn>
                <a:cxn ang="0">
                  <a:pos x="39" y="168"/>
                </a:cxn>
                <a:cxn ang="0">
                  <a:pos x="31" y="159"/>
                </a:cxn>
                <a:cxn ang="0">
                  <a:pos x="23" y="152"/>
                </a:cxn>
                <a:cxn ang="0">
                  <a:pos x="16" y="143"/>
                </a:cxn>
                <a:cxn ang="0">
                  <a:pos x="9" y="133"/>
                </a:cxn>
                <a:cxn ang="0">
                  <a:pos x="7" y="124"/>
                </a:cxn>
                <a:cxn ang="0">
                  <a:pos x="3" y="116"/>
                </a:cxn>
                <a:cxn ang="0">
                  <a:pos x="1" y="108"/>
                </a:cxn>
                <a:cxn ang="0">
                  <a:pos x="1" y="99"/>
                </a:cxn>
                <a:cxn ang="0">
                  <a:pos x="1" y="86"/>
                </a:cxn>
                <a:cxn ang="0">
                  <a:pos x="2" y="77"/>
                </a:cxn>
                <a:cxn ang="0">
                  <a:pos x="5" y="67"/>
                </a:cxn>
                <a:cxn ang="0">
                  <a:pos x="8" y="59"/>
                </a:cxn>
                <a:cxn ang="0">
                  <a:pos x="14" y="51"/>
                </a:cxn>
                <a:cxn ang="0">
                  <a:pos x="19" y="40"/>
                </a:cxn>
                <a:cxn ang="0">
                  <a:pos x="26" y="32"/>
                </a:cxn>
              </a:cxnLst>
              <a:rect l="0" t="0" r="r" b="b"/>
              <a:pathLst>
                <a:path w="193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5" y="16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9" y="8"/>
                  </a:lnTo>
                  <a:lnTo>
                    <a:pt x="60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5"/>
                  </a:lnTo>
                  <a:lnTo>
                    <a:pt x="69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82" y="2"/>
                  </a:lnTo>
                  <a:lnTo>
                    <a:pt x="83" y="2"/>
                  </a:lnTo>
                  <a:lnTo>
                    <a:pt x="85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1" y="2"/>
                  </a:lnTo>
                  <a:lnTo>
                    <a:pt x="96" y="0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09" y="2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5" y="5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31" y="8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8" y="11"/>
                  </a:lnTo>
                  <a:lnTo>
                    <a:pt x="141" y="14"/>
                  </a:lnTo>
                  <a:lnTo>
                    <a:pt x="145" y="15"/>
                  </a:lnTo>
                  <a:lnTo>
                    <a:pt x="146" y="16"/>
                  </a:lnTo>
                  <a:lnTo>
                    <a:pt x="149" y="18"/>
                  </a:lnTo>
                  <a:lnTo>
                    <a:pt x="151" y="21"/>
                  </a:lnTo>
                  <a:lnTo>
                    <a:pt x="153" y="21"/>
                  </a:lnTo>
                  <a:lnTo>
                    <a:pt x="156" y="23"/>
                  </a:lnTo>
                  <a:lnTo>
                    <a:pt x="158" y="26"/>
                  </a:lnTo>
                  <a:lnTo>
                    <a:pt x="159" y="26"/>
                  </a:lnTo>
                  <a:lnTo>
                    <a:pt x="162" y="29"/>
                  </a:lnTo>
                  <a:lnTo>
                    <a:pt x="163" y="30"/>
                  </a:lnTo>
                  <a:lnTo>
                    <a:pt x="165" y="31"/>
                  </a:lnTo>
                  <a:lnTo>
                    <a:pt x="165" y="32"/>
                  </a:lnTo>
                  <a:lnTo>
                    <a:pt x="168" y="36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4" y="43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8" y="50"/>
                  </a:lnTo>
                  <a:lnTo>
                    <a:pt x="181" y="53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3" y="60"/>
                  </a:lnTo>
                  <a:lnTo>
                    <a:pt x="184" y="61"/>
                  </a:lnTo>
                  <a:lnTo>
                    <a:pt x="184" y="64"/>
                  </a:lnTo>
                  <a:lnTo>
                    <a:pt x="187" y="66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88" y="72"/>
                  </a:lnTo>
                  <a:lnTo>
                    <a:pt x="189" y="74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80"/>
                  </a:lnTo>
                  <a:lnTo>
                    <a:pt x="190" y="82"/>
                  </a:lnTo>
                  <a:lnTo>
                    <a:pt x="190" y="85"/>
                  </a:lnTo>
                  <a:lnTo>
                    <a:pt x="190" y="86"/>
                  </a:lnTo>
                  <a:lnTo>
                    <a:pt x="190" y="91"/>
                  </a:lnTo>
                  <a:lnTo>
                    <a:pt x="192" y="94"/>
                  </a:lnTo>
                  <a:lnTo>
                    <a:pt x="190" y="99"/>
                  </a:lnTo>
                  <a:lnTo>
                    <a:pt x="190" y="100"/>
                  </a:lnTo>
                  <a:lnTo>
                    <a:pt x="190" y="102"/>
                  </a:lnTo>
                  <a:lnTo>
                    <a:pt x="190" y="103"/>
                  </a:lnTo>
                  <a:lnTo>
                    <a:pt x="190" y="107"/>
                  </a:lnTo>
                  <a:lnTo>
                    <a:pt x="190" y="108"/>
                  </a:lnTo>
                  <a:lnTo>
                    <a:pt x="189" y="112"/>
                  </a:lnTo>
                  <a:lnTo>
                    <a:pt x="189" y="116"/>
                  </a:lnTo>
                  <a:lnTo>
                    <a:pt x="188" y="116"/>
                  </a:lnTo>
                  <a:lnTo>
                    <a:pt x="188" y="120"/>
                  </a:lnTo>
                  <a:lnTo>
                    <a:pt x="187" y="121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8"/>
                  </a:lnTo>
                  <a:lnTo>
                    <a:pt x="183" y="130"/>
                  </a:lnTo>
                  <a:lnTo>
                    <a:pt x="182" y="134"/>
                  </a:lnTo>
                  <a:lnTo>
                    <a:pt x="181" y="134"/>
                  </a:lnTo>
                  <a:lnTo>
                    <a:pt x="180" y="138"/>
                  </a:lnTo>
                  <a:lnTo>
                    <a:pt x="178" y="138"/>
                  </a:lnTo>
                  <a:lnTo>
                    <a:pt x="176" y="142"/>
                  </a:lnTo>
                  <a:lnTo>
                    <a:pt x="175" y="143"/>
                  </a:lnTo>
                  <a:lnTo>
                    <a:pt x="174" y="147"/>
                  </a:lnTo>
                  <a:lnTo>
                    <a:pt x="172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6" y="155"/>
                  </a:lnTo>
                  <a:lnTo>
                    <a:pt x="165" y="156"/>
                  </a:lnTo>
                  <a:lnTo>
                    <a:pt x="163" y="158"/>
                  </a:lnTo>
                  <a:lnTo>
                    <a:pt x="163" y="159"/>
                  </a:lnTo>
                  <a:lnTo>
                    <a:pt x="158" y="163"/>
                  </a:lnTo>
                  <a:lnTo>
                    <a:pt x="157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9"/>
                  </a:lnTo>
                  <a:lnTo>
                    <a:pt x="149" y="171"/>
                  </a:lnTo>
                  <a:lnTo>
                    <a:pt x="146" y="172"/>
                  </a:lnTo>
                  <a:lnTo>
                    <a:pt x="145" y="173"/>
                  </a:lnTo>
                  <a:lnTo>
                    <a:pt x="140" y="175"/>
                  </a:lnTo>
                  <a:lnTo>
                    <a:pt x="140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7" y="182"/>
                  </a:lnTo>
                  <a:lnTo>
                    <a:pt x="126" y="182"/>
                  </a:lnTo>
                  <a:lnTo>
                    <a:pt x="124" y="183"/>
                  </a:lnTo>
                  <a:lnTo>
                    <a:pt x="122" y="184"/>
                  </a:lnTo>
                  <a:lnTo>
                    <a:pt x="118" y="184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09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6" y="189"/>
                  </a:lnTo>
                  <a:lnTo>
                    <a:pt x="91" y="187"/>
                  </a:lnTo>
                  <a:lnTo>
                    <a:pt x="88" y="187"/>
                  </a:lnTo>
                  <a:lnTo>
                    <a:pt x="85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5" y="185"/>
                  </a:lnTo>
                  <a:lnTo>
                    <a:pt x="73" y="184"/>
                  </a:lnTo>
                  <a:lnTo>
                    <a:pt x="71" y="184"/>
                  </a:lnTo>
                  <a:lnTo>
                    <a:pt x="69" y="184"/>
                  </a:lnTo>
                  <a:lnTo>
                    <a:pt x="66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0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2" y="171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2" y="163"/>
                  </a:lnTo>
                  <a:lnTo>
                    <a:pt x="31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7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8" name="Freeform 20"/>
            <p:cNvSpPr>
              <a:spLocks/>
            </p:cNvSpPr>
            <p:nvPr/>
          </p:nvSpPr>
          <p:spPr bwMode="auto">
            <a:xfrm>
              <a:off x="3169" y="2092"/>
              <a:ext cx="195" cy="190"/>
            </a:xfrm>
            <a:custGeom>
              <a:avLst/>
              <a:gdLst>
                <a:gd name="T0" fmla="*/ 38 w 195"/>
                <a:gd name="T1" fmla="*/ 22 h 190"/>
                <a:gd name="T2" fmla="*/ 47 w 195"/>
                <a:gd name="T3" fmla="*/ 15 h 190"/>
                <a:gd name="T4" fmla="*/ 61 w 195"/>
                <a:gd name="T5" fmla="*/ 8 h 190"/>
                <a:gd name="T6" fmla="*/ 70 w 195"/>
                <a:gd name="T7" fmla="*/ 4 h 190"/>
                <a:gd name="T8" fmla="*/ 82 w 195"/>
                <a:gd name="T9" fmla="*/ 1 h 190"/>
                <a:gd name="T10" fmla="*/ 93 w 195"/>
                <a:gd name="T11" fmla="*/ 1 h 190"/>
                <a:gd name="T12" fmla="*/ 105 w 195"/>
                <a:gd name="T13" fmla="*/ 1 h 190"/>
                <a:gd name="T14" fmla="*/ 114 w 195"/>
                <a:gd name="T15" fmla="*/ 3 h 190"/>
                <a:gd name="T16" fmla="*/ 126 w 195"/>
                <a:gd name="T17" fmla="*/ 5 h 190"/>
                <a:gd name="T18" fmla="*/ 136 w 195"/>
                <a:gd name="T19" fmla="*/ 9 h 190"/>
                <a:gd name="T20" fmla="*/ 146 w 195"/>
                <a:gd name="T21" fmla="*/ 15 h 190"/>
                <a:gd name="T22" fmla="*/ 154 w 195"/>
                <a:gd name="T23" fmla="*/ 21 h 190"/>
                <a:gd name="T24" fmla="*/ 162 w 195"/>
                <a:gd name="T25" fmla="*/ 29 h 190"/>
                <a:gd name="T26" fmla="*/ 170 w 195"/>
                <a:gd name="T27" fmla="*/ 36 h 190"/>
                <a:gd name="T28" fmla="*/ 177 w 195"/>
                <a:gd name="T29" fmla="*/ 45 h 190"/>
                <a:gd name="T30" fmla="*/ 182 w 195"/>
                <a:gd name="T31" fmla="*/ 53 h 190"/>
                <a:gd name="T32" fmla="*/ 186 w 195"/>
                <a:gd name="T33" fmla="*/ 64 h 190"/>
                <a:gd name="T34" fmla="*/ 190 w 195"/>
                <a:gd name="T35" fmla="*/ 73 h 190"/>
                <a:gd name="T36" fmla="*/ 192 w 195"/>
                <a:gd name="T37" fmla="*/ 85 h 190"/>
                <a:gd name="T38" fmla="*/ 194 w 195"/>
                <a:gd name="T39" fmla="*/ 94 h 190"/>
                <a:gd name="T40" fmla="*/ 192 w 195"/>
                <a:gd name="T41" fmla="*/ 107 h 190"/>
                <a:gd name="T42" fmla="*/ 189 w 195"/>
                <a:gd name="T43" fmla="*/ 116 h 190"/>
                <a:gd name="T44" fmla="*/ 185 w 195"/>
                <a:gd name="T45" fmla="*/ 128 h 190"/>
                <a:gd name="T46" fmla="*/ 179 w 195"/>
                <a:gd name="T47" fmla="*/ 137 h 190"/>
                <a:gd name="T48" fmla="*/ 171 w 195"/>
                <a:gd name="T49" fmla="*/ 150 h 190"/>
                <a:gd name="T50" fmla="*/ 164 w 195"/>
                <a:gd name="T51" fmla="*/ 159 h 190"/>
                <a:gd name="T52" fmla="*/ 152 w 195"/>
                <a:gd name="T53" fmla="*/ 169 h 190"/>
                <a:gd name="T54" fmla="*/ 142 w 195"/>
                <a:gd name="T55" fmla="*/ 176 h 190"/>
                <a:gd name="T56" fmla="*/ 129 w 195"/>
                <a:gd name="T57" fmla="*/ 182 h 190"/>
                <a:gd name="T58" fmla="*/ 119 w 195"/>
                <a:gd name="T59" fmla="*/ 185 h 190"/>
                <a:gd name="T60" fmla="*/ 106 w 195"/>
                <a:gd name="T61" fmla="*/ 187 h 190"/>
                <a:gd name="T62" fmla="*/ 97 w 195"/>
                <a:gd name="T63" fmla="*/ 189 h 190"/>
                <a:gd name="T64" fmla="*/ 85 w 195"/>
                <a:gd name="T65" fmla="*/ 187 h 190"/>
                <a:gd name="T66" fmla="*/ 74 w 195"/>
                <a:gd name="T67" fmla="*/ 184 h 190"/>
                <a:gd name="T68" fmla="*/ 63 w 195"/>
                <a:gd name="T69" fmla="*/ 182 h 190"/>
                <a:gd name="T70" fmla="*/ 55 w 195"/>
                <a:gd name="T71" fmla="*/ 177 h 190"/>
                <a:gd name="T72" fmla="*/ 44 w 195"/>
                <a:gd name="T73" fmla="*/ 170 h 190"/>
                <a:gd name="T74" fmla="*/ 37 w 195"/>
                <a:gd name="T75" fmla="*/ 165 h 190"/>
                <a:gd name="T76" fmla="*/ 27 w 195"/>
                <a:gd name="T77" fmla="*/ 157 h 190"/>
                <a:gd name="T78" fmla="*/ 21 w 195"/>
                <a:gd name="T79" fmla="*/ 149 h 190"/>
                <a:gd name="T80" fmla="*/ 14 w 195"/>
                <a:gd name="T81" fmla="*/ 140 h 190"/>
                <a:gd name="T82" fmla="*/ 10 w 195"/>
                <a:gd name="T83" fmla="*/ 131 h 190"/>
                <a:gd name="T84" fmla="*/ 4 w 195"/>
                <a:gd name="T85" fmla="*/ 120 h 190"/>
                <a:gd name="T86" fmla="*/ 3 w 195"/>
                <a:gd name="T87" fmla="*/ 110 h 190"/>
                <a:gd name="T88" fmla="*/ 2 w 195"/>
                <a:gd name="T89" fmla="*/ 98 h 190"/>
                <a:gd name="T90" fmla="*/ 2 w 195"/>
                <a:gd name="T91" fmla="*/ 88 h 190"/>
                <a:gd name="T92" fmla="*/ 3 w 195"/>
                <a:gd name="T93" fmla="*/ 77 h 190"/>
                <a:gd name="T94" fmla="*/ 5 w 195"/>
                <a:gd name="T95" fmla="*/ 67 h 190"/>
                <a:gd name="T96" fmla="*/ 10 w 195"/>
                <a:gd name="T97" fmla="*/ 54 h 190"/>
                <a:gd name="T98" fmla="*/ 16 w 195"/>
                <a:gd name="T99" fmla="*/ 45 h 190"/>
                <a:gd name="T100" fmla="*/ 25 w 195"/>
                <a:gd name="T101" fmla="*/ 35 h 19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5"/>
                <a:gd name="T154" fmla="*/ 0 h 190"/>
                <a:gd name="T155" fmla="*/ 195 w 195"/>
                <a:gd name="T156" fmla="*/ 190 h 19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82" y="1"/>
                  </a:lnTo>
                  <a:lnTo>
                    <a:pt x="85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3" y="1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8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6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50" y="17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7" y="31"/>
                  </a:lnTo>
                  <a:lnTo>
                    <a:pt x="167" y="32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6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82" y="53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9"/>
                  </a:lnTo>
                  <a:lnTo>
                    <a:pt x="194" y="94"/>
                  </a:lnTo>
                  <a:lnTo>
                    <a:pt x="192" y="98"/>
                  </a:lnTo>
                  <a:lnTo>
                    <a:pt x="192" y="100"/>
                  </a:lnTo>
                  <a:lnTo>
                    <a:pt x="192" y="102"/>
                  </a:lnTo>
                  <a:lnTo>
                    <a:pt x="192" y="103"/>
                  </a:lnTo>
                  <a:lnTo>
                    <a:pt x="192" y="107"/>
                  </a:lnTo>
                  <a:lnTo>
                    <a:pt x="192" y="108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4" y="134"/>
                  </a:lnTo>
                  <a:lnTo>
                    <a:pt x="182" y="134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6" y="145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7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9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69"/>
                  </a:lnTo>
                  <a:lnTo>
                    <a:pt x="150" y="170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2" y="175"/>
                  </a:lnTo>
                  <a:lnTo>
                    <a:pt x="142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4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7"/>
                  </a:lnTo>
                  <a:lnTo>
                    <a:pt x="110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1" y="187"/>
                  </a:lnTo>
                  <a:lnTo>
                    <a:pt x="97" y="189"/>
                  </a:lnTo>
                  <a:lnTo>
                    <a:pt x="93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5" y="187"/>
                  </a:lnTo>
                  <a:lnTo>
                    <a:pt x="82" y="187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6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8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9" y="179"/>
                  </a:lnTo>
                  <a:lnTo>
                    <a:pt x="57" y="179"/>
                  </a:lnTo>
                  <a:lnTo>
                    <a:pt x="55" y="177"/>
                  </a:lnTo>
                  <a:lnTo>
                    <a:pt x="51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7" y="157"/>
                  </a:lnTo>
                  <a:lnTo>
                    <a:pt x="27" y="156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9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10" y="133"/>
                  </a:lnTo>
                  <a:lnTo>
                    <a:pt x="10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2" y="98"/>
                  </a:lnTo>
                  <a:lnTo>
                    <a:pt x="0" y="94"/>
                  </a:lnTo>
                  <a:lnTo>
                    <a:pt x="2" y="89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80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9" y="43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3169" y="2092"/>
              <a:ext cx="195" cy="19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44" y="17"/>
                </a:cxn>
                <a:cxn ang="0">
                  <a:pos x="52" y="12"/>
                </a:cxn>
                <a:cxn ang="0">
                  <a:pos x="62" y="8"/>
                </a:cxn>
                <a:cxn ang="0">
                  <a:pos x="70" y="4"/>
                </a:cxn>
                <a:cxn ang="0">
                  <a:pos x="82" y="1"/>
                </a:cxn>
                <a:cxn ang="0">
                  <a:pos x="91" y="1"/>
                </a:cxn>
                <a:cxn ang="0">
                  <a:pos x="105" y="1"/>
                </a:cxn>
                <a:cxn ang="0">
                  <a:pos x="113" y="3"/>
                </a:cxn>
                <a:cxn ang="0">
                  <a:pos x="122" y="4"/>
                </a:cxn>
                <a:cxn ang="0">
                  <a:pos x="130" y="7"/>
                </a:cxn>
                <a:cxn ang="0">
                  <a:pos x="138" y="11"/>
                </a:cxn>
                <a:cxn ang="0">
                  <a:pos x="150" y="17"/>
                </a:cxn>
                <a:cxn ang="0">
                  <a:pos x="160" y="26"/>
                </a:cxn>
                <a:cxn ang="0">
                  <a:pos x="167" y="31"/>
                </a:cxn>
                <a:cxn ang="0">
                  <a:pos x="172" y="39"/>
                </a:cxn>
                <a:cxn ang="0">
                  <a:pos x="179" y="49"/>
                </a:cxn>
                <a:cxn ang="0">
                  <a:pos x="185" y="60"/>
                </a:cxn>
                <a:cxn ang="0">
                  <a:pos x="189" y="68"/>
                </a:cxn>
                <a:cxn ang="0">
                  <a:pos x="190" y="77"/>
                </a:cxn>
                <a:cxn ang="0">
                  <a:pos x="192" y="85"/>
                </a:cxn>
                <a:cxn ang="0">
                  <a:pos x="192" y="98"/>
                </a:cxn>
                <a:cxn ang="0">
                  <a:pos x="192" y="107"/>
                </a:cxn>
                <a:cxn ang="0">
                  <a:pos x="189" y="116"/>
                </a:cxn>
                <a:cxn ang="0">
                  <a:pos x="186" y="126"/>
                </a:cxn>
                <a:cxn ang="0">
                  <a:pos x="182" y="134"/>
                </a:cxn>
                <a:cxn ang="0">
                  <a:pos x="177" y="143"/>
                </a:cxn>
                <a:cxn ang="0">
                  <a:pos x="171" y="151"/>
                </a:cxn>
                <a:cxn ang="0">
                  <a:pos x="164" y="159"/>
                </a:cxn>
                <a:cxn ang="0">
                  <a:pos x="154" y="166"/>
                </a:cxn>
                <a:cxn ang="0">
                  <a:pos x="146" y="173"/>
                </a:cxn>
                <a:cxn ang="0">
                  <a:pos x="137" y="179"/>
                </a:cxn>
                <a:cxn ang="0">
                  <a:pos x="128" y="182"/>
                </a:cxn>
                <a:cxn ang="0">
                  <a:pos x="119" y="185"/>
                </a:cxn>
                <a:cxn ang="0">
                  <a:pos x="106" y="187"/>
                </a:cxn>
                <a:cxn ang="0">
                  <a:pos x="97" y="189"/>
                </a:cxn>
                <a:cxn ang="0">
                  <a:pos x="85" y="187"/>
                </a:cxn>
                <a:cxn ang="0">
                  <a:pos x="76" y="185"/>
                </a:cxn>
                <a:cxn ang="0">
                  <a:pos x="68" y="183"/>
                </a:cxn>
                <a:cxn ang="0">
                  <a:pos x="59" y="179"/>
                </a:cxn>
                <a:cxn ang="0">
                  <a:pos x="47" y="173"/>
                </a:cxn>
                <a:cxn ang="0">
                  <a:pos x="39" y="168"/>
                </a:cxn>
                <a:cxn ang="0">
                  <a:pos x="31" y="159"/>
                </a:cxn>
                <a:cxn ang="0">
                  <a:pos x="23" y="152"/>
                </a:cxn>
                <a:cxn ang="0">
                  <a:pos x="16" y="143"/>
                </a:cxn>
                <a:cxn ang="0">
                  <a:pos x="10" y="133"/>
                </a:cxn>
                <a:cxn ang="0">
                  <a:pos x="7" y="124"/>
                </a:cxn>
                <a:cxn ang="0">
                  <a:pos x="4" y="116"/>
                </a:cxn>
                <a:cxn ang="0">
                  <a:pos x="2" y="108"/>
                </a:cxn>
                <a:cxn ang="0">
                  <a:pos x="2" y="98"/>
                </a:cxn>
                <a:cxn ang="0">
                  <a:pos x="2" y="86"/>
                </a:cxn>
                <a:cxn ang="0">
                  <a:pos x="3" y="77"/>
                </a:cxn>
                <a:cxn ang="0">
                  <a:pos x="5" y="67"/>
                </a:cxn>
                <a:cxn ang="0">
                  <a:pos x="8" y="59"/>
                </a:cxn>
                <a:cxn ang="0">
                  <a:pos x="14" y="51"/>
                </a:cxn>
                <a:cxn ang="0">
                  <a:pos x="20" y="40"/>
                </a:cxn>
                <a:cxn ang="0">
                  <a:pos x="27" y="32"/>
                </a:cxn>
              </a:cxnLst>
              <a:rect l="0" t="0" r="r" b="b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"/>
                  </a:lnTo>
                  <a:lnTo>
                    <a:pt x="79" y="3"/>
                  </a:lnTo>
                  <a:lnTo>
                    <a:pt x="82" y="1"/>
                  </a:lnTo>
                  <a:lnTo>
                    <a:pt x="85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3" y="1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8" y="3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6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8" y="11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50" y="17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60" y="26"/>
                  </a:lnTo>
                  <a:lnTo>
                    <a:pt x="161" y="26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7" y="31"/>
                  </a:lnTo>
                  <a:lnTo>
                    <a:pt x="167" y="32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6" y="43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82" y="53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9"/>
                  </a:lnTo>
                  <a:lnTo>
                    <a:pt x="194" y="94"/>
                  </a:lnTo>
                  <a:lnTo>
                    <a:pt x="192" y="98"/>
                  </a:lnTo>
                  <a:lnTo>
                    <a:pt x="192" y="100"/>
                  </a:lnTo>
                  <a:lnTo>
                    <a:pt x="192" y="102"/>
                  </a:lnTo>
                  <a:lnTo>
                    <a:pt x="192" y="103"/>
                  </a:lnTo>
                  <a:lnTo>
                    <a:pt x="192" y="107"/>
                  </a:lnTo>
                  <a:lnTo>
                    <a:pt x="192" y="108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4" y="134"/>
                  </a:lnTo>
                  <a:lnTo>
                    <a:pt x="182" y="134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6" y="145"/>
                  </a:lnTo>
                  <a:lnTo>
                    <a:pt x="173" y="148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7" y="156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9" y="164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69"/>
                  </a:lnTo>
                  <a:lnTo>
                    <a:pt x="150" y="170"/>
                  </a:lnTo>
                  <a:lnTo>
                    <a:pt x="147" y="172"/>
                  </a:lnTo>
                  <a:lnTo>
                    <a:pt x="146" y="173"/>
                  </a:lnTo>
                  <a:lnTo>
                    <a:pt x="142" y="175"/>
                  </a:lnTo>
                  <a:lnTo>
                    <a:pt x="142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4" y="180"/>
                  </a:lnTo>
                  <a:lnTo>
                    <a:pt x="131" y="180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7"/>
                  </a:lnTo>
                  <a:lnTo>
                    <a:pt x="110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2" y="187"/>
                  </a:lnTo>
                  <a:lnTo>
                    <a:pt x="101" y="187"/>
                  </a:lnTo>
                  <a:lnTo>
                    <a:pt x="97" y="189"/>
                  </a:lnTo>
                  <a:lnTo>
                    <a:pt x="93" y="187"/>
                  </a:lnTo>
                  <a:lnTo>
                    <a:pt x="88" y="187"/>
                  </a:lnTo>
                  <a:lnTo>
                    <a:pt x="87" y="187"/>
                  </a:lnTo>
                  <a:lnTo>
                    <a:pt x="85" y="187"/>
                  </a:lnTo>
                  <a:lnTo>
                    <a:pt x="82" y="187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6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8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80"/>
                  </a:lnTo>
                  <a:lnTo>
                    <a:pt x="59" y="179"/>
                  </a:lnTo>
                  <a:lnTo>
                    <a:pt x="57" y="179"/>
                  </a:lnTo>
                  <a:lnTo>
                    <a:pt x="55" y="177"/>
                  </a:lnTo>
                  <a:lnTo>
                    <a:pt x="51" y="175"/>
                  </a:lnTo>
                  <a:lnTo>
                    <a:pt x="47" y="173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7" y="157"/>
                  </a:lnTo>
                  <a:lnTo>
                    <a:pt x="27" y="156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9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1" y="135"/>
                  </a:lnTo>
                  <a:lnTo>
                    <a:pt x="10" y="133"/>
                  </a:lnTo>
                  <a:lnTo>
                    <a:pt x="10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2" y="98"/>
                  </a:lnTo>
                  <a:lnTo>
                    <a:pt x="0" y="94"/>
                  </a:lnTo>
                  <a:lnTo>
                    <a:pt x="2" y="89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80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9" y="43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3169" y="2910"/>
              <a:ext cx="195" cy="190"/>
            </a:xfrm>
            <a:custGeom>
              <a:avLst/>
              <a:gdLst/>
              <a:ahLst/>
              <a:cxnLst>
                <a:cxn ang="0">
                  <a:pos x="38" y="22"/>
                </a:cxn>
                <a:cxn ang="0">
                  <a:pos x="47" y="15"/>
                </a:cxn>
                <a:cxn ang="0">
                  <a:pos x="61" y="8"/>
                </a:cxn>
                <a:cxn ang="0">
                  <a:pos x="70" y="4"/>
                </a:cxn>
                <a:cxn ang="0">
                  <a:pos x="82" y="1"/>
                </a:cxn>
                <a:cxn ang="0">
                  <a:pos x="93" y="1"/>
                </a:cxn>
                <a:cxn ang="0">
                  <a:pos x="105" y="1"/>
                </a:cxn>
                <a:cxn ang="0">
                  <a:pos x="114" y="2"/>
                </a:cxn>
                <a:cxn ang="0">
                  <a:pos x="126" y="5"/>
                </a:cxn>
                <a:cxn ang="0">
                  <a:pos x="136" y="9"/>
                </a:cxn>
                <a:cxn ang="0">
                  <a:pos x="146" y="15"/>
                </a:cxn>
                <a:cxn ang="0">
                  <a:pos x="154" y="21"/>
                </a:cxn>
                <a:cxn ang="0">
                  <a:pos x="162" y="29"/>
                </a:cxn>
                <a:cxn ang="0">
                  <a:pos x="170" y="36"/>
                </a:cxn>
                <a:cxn ang="0">
                  <a:pos x="177" y="45"/>
                </a:cxn>
                <a:cxn ang="0">
                  <a:pos x="182" y="53"/>
                </a:cxn>
                <a:cxn ang="0">
                  <a:pos x="186" y="64"/>
                </a:cxn>
                <a:cxn ang="0">
                  <a:pos x="190" y="73"/>
                </a:cxn>
                <a:cxn ang="0">
                  <a:pos x="192" y="85"/>
                </a:cxn>
                <a:cxn ang="0">
                  <a:pos x="194" y="94"/>
                </a:cxn>
                <a:cxn ang="0">
                  <a:pos x="192" y="106"/>
                </a:cxn>
                <a:cxn ang="0">
                  <a:pos x="189" y="116"/>
                </a:cxn>
                <a:cxn ang="0">
                  <a:pos x="185" y="128"/>
                </a:cxn>
                <a:cxn ang="0">
                  <a:pos x="179" y="137"/>
                </a:cxn>
                <a:cxn ang="0">
                  <a:pos x="171" y="150"/>
                </a:cxn>
                <a:cxn ang="0">
                  <a:pos x="164" y="159"/>
                </a:cxn>
                <a:cxn ang="0">
                  <a:pos x="152" y="169"/>
                </a:cxn>
                <a:cxn ang="0">
                  <a:pos x="142" y="176"/>
                </a:cxn>
                <a:cxn ang="0">
                  <a:pos x="129" y="182"/>
                </a:cxn>
                <a:cxn ang="0">
                  <a:pos x="119" y="185"/>
                </a:cxn>
                <a:cxn ang="0">
                  <a:pos x="106" y="186"/>
                </a:cxn>
                <a:cxn ang="0">
                  <a:pos x="97" y="189"/>
                </a:cxn>
                <a:cxn ang="0">
                  <a:pos x="85" y="186"/>
                </a:cxn>
                <a:cxn ang="0">
                  <a:pos x="74" y="184"/>
                </a:cxn>
                <a:cxn ang="0">
                  <a:pos x="63" y="182"/>
                </a:cxn>
                <a:cxn ang="0">
                  <a:pos x="55" y="177"/>
                </a:cxn>
                <a:cxn ang="0">
                  <a:pos x="44" y="170"/>
                </a:cxn>
                <a:cxn ang="0">
                  <a:pos x="37" y="165"/>
                </a:cxn>
                <a:cxn ang="0">
                  <a:pos x="27" y="157"/>
                </a:cxn>
                <a:cxn ang="0">
                  <a:pos x="21" y="149"/>
                </a:cxn>
                <a:cxn ang="0">
                  <a:pos x="14" y="138"/>
                </a:cxn>
                <a:cxn ang="0">
                  <a:pos x="10" y="130"/>
                </a:cxn>
                <a:cxn ang="0">
                  <a:pos x="4" y="120"/>
                </a:cxn>
                <a:cxn ang="0">
                  <a:pos x="3" y="110"/>
                </a:cxn>
                <a:cxn ang="0">
                  <a:pos x="2" y="98"/>
                </a:cxn>
                <a:cxn ang="0">
                  <a:pos x="2" y="88"/>
                </a:cxn>
                <a:cxn ang="0">
                  <a:pos x="3" y="77"/>
                </a:cxn>
                <a:cxn ang="0">
                  <a:pos x="5" y="66"/>
                </a:cxn>
                <a:cxn ang="0">
                  <a:pos x="10" y="54"/>
                </a:cxn>
                <a:cxn ang="0">
                  <a:pos x="16" y="45"/>
                </a:cxn>
                <a:cxn ang="0">
                  <a:pos x="25" y="33"/>
                </a:cxn>
              </a:cxnLst>
              <a:rect l="0" t="0" r="r" b="b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5"/>
                  </a:lnTo>
                  <a:lnTo>
                    <a:pt x="35" y="24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8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5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3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6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38" y="10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50" y="17"/>
                  </a:lnTo>
                  <a:lnTo>
                    <a:pt x="150" y="17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7" y="31"/>
                  </a:lnTo>
                  <a:lnTo>
                    <a:pt x="167" y="32"/>
                  </a:lnTo>
                  <a:lnTo>
                    <a:pt x="170" y="36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6" y="42"/>
                  </a:lnTo>
                  <a:lnTo>
                    <a:pt x="176" y="42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79" y="49"/>
                  </a:lnTo>
                  <a:lnTo>
                    <a:pt x="182" y="53"/>
                  </a:lnTo>
                  <a:lnTo>
                    <a:pt x="182" y="53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9"/>
                  </a:lnTo>
                  <a:lnTo>
                    <a:pt x="192" y="89"/>
                  </a:lnTo>
                  <a:lnTo>
                    <a:pt x="194" y="94"/>
                  </a:lnTo>
                  <a:lnTo>
                    <a:pt x="194" y="94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2"/>
                  </a:lnTo>
                  <a:lnTo>
                    <a:pt x="192" y="103"/>
                  </a:lnTo>
                  <a:lnTo>
                    <a:pt x="192" y="106"/>
                  </a:lnTo>
                  <a:lnTo>
                    <a:pt x="192" y="107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4" y="134"/>
                  </a:lnTo>
                  <a:lnTo>
                    <a:pt x="182" y="134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6" y="145"/>
                  </a:lnTo>
                  <a:lnTo>
                    <a:pt x="173" y="147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7" y="155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9" y="163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69"/>
                  </a:lnTo>
                  <a:lnTo>
                    <a:pt x="150" y="170"/>
                  </a:lnTo>
                  <a:lnTo>
                    <a:pt x="147" y="171"/>
                  </a:lnTo>
                  <a:lnTo>
                    <a:pt x="146" y="173"/>
                  </a:lnTo>
                  <a:lnTo>
                    <a:pt x="142" y="175"/>
                  </a:lnTo>
                  <a:lnTo>
                    <a:pt x="142" y="176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4" y="179"/>
                  </a:lnTo>
                  <a:lnTo>
                    <a:pt x="131" y="179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10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1" y="186"/>
                  </a:lnTo>
                  <a:lnTo>
                    <a:pt x="97" y="189"/>
                  </a:lnTo>
                  <a:lnTo>
                    <a:pt x="97" y="189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6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8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79"/>
                  </a:lnTo>
                  <a:lnTo>
                    <a:pt x="59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5" y="177"/>
                  </a:lnTo>
                  <a:lnTo>
                    <a:pt x="51" y="175"/>
                  </a:lnTo>
                  <a:lnTo>
                    <a:pt x="51" y="175"/>
                  </a:lnTo>
                  <a:lnTo>
                    <a:pt x="47" y="173"/>
                  </a:lnTo>
                  <a:lnTo>
                    <a:pt x="46" y="171"/>
                  </a:lnTo>
                  <a:lnTo>
                    <a:pt x="44" y="170"/>
                  </a:lnTo>
                  <a:lnTo>
                    <a:pt x="44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7" y="157"/>
                  </a:lnTo>
                  <a:lnTo>
                    <a:pt x="27" y="155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9" y="145"/>
                  </a:lnTo>
                  <a:lnTo>
                    <a:pt x="19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38"/>
                  </a:lnTo>
                  <a:lnTo>
                    <a:pt x="14" y="138"/>
                  </a:lnTo>
                  <a:lnTo>
                    <a:pt x="11" y="135"/>
                  </a:lnTo>
                  <a:lnTo>
                    <a:pt x="11" y="135"/>
                  </a:lnTo>
                  <a:lnTo>
                    <a:pt x="10" y="133"/>
                  </a:lnTo>
                  <a:lnTo>
                    <a:pt x="10" y="130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2" y="107"/>
                  </a:lnTo>
                  <a:lnTo>
                    <a:pt x="2" y="106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2" y="98"/>
                  </a:lnTo>
                  <a:lnTo>
                    <a:pt x="2" y="9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" y="89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80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6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9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1" name="Freeform 23"/>
            <p:cNvSpPr>
              <a:spLocks/>
            </p:cNvSpPr>
            <p:nvPr/>
          </p:nvSpPr>
          <p:spPr bwMode="auto">
            <a:xfrm>
              <a:off x="3169" y="2910"/>
              <a:ext cx="195" cy="190"/>
            </a:xfrm>
            <a:custGeom>
              <a:avLst/>
              <a:gdLst>
                <a:gd name="T0" fmla="*/ 35 w 195"/>
                <a:gd name="T1" fmla="*/ 24 h 190"/>
                <a:gd name="T2" fmla="*/ 44 w 195"/>
                <a:gd name="T3" fmla="*/ 17 h 190"/>
                <a:gd name="T4" fmla="*/ 52 w 195"/>
                <a:gd name="T5" fmla="*/ 12 h 190"/>
                <a:gd name="T6" fmla="*/ 62 w 195"/>
                <a:gd name="T7" fmla="*/ 8 h 190"/>
                <a:gd name="T8" fmla="*/ 70 w 195"/>
                <a:gd name="T9" fmla="*/ 4 h 190"/>
                <a:gd name="T10" fmla="*/ 82 w 195"/>
                <a:gd name="T11" fmla="*/ 1 h 190"/>
                <a:gd name="T12" fmla="*/ 91 w 195"/>
                <a:gd name="T13" fmla="*/ 1 h 190"/>
                <a:gd name="T14" fmla="*/ 105 w 195"/>
                <a:gd name="T15" fmla="*/ 1 h 190"/>
                <a:gd name="T16" fmla="*/ 113 w 195"/>
                <a:gd name="T17" fmla="*/ 2 h 190"/>
                <a:gd name="T18" fmla="*/ 122 w 195"/>
                <a:gd name="T19" fmla="*/ 4 h 190"/>
                <a:gd name="T20" fmla="*/ 130 w 195"/>
                <a:gd name="T21" fmla="*/ 7 h 190"/>
                <a:gd name="T22" fmla="*/ 138 w 195"/>
                <a:gd name="T23" fmla="*/ 10 h 190"/>
                <a:gd name="T24" fmla="*/ 150 w 195"/>
                <a:gd name="T25" fmla="*/ 17 h 190"/>
                <a:gd name="T26" fmla="*/ 160 w 195"/>
                <a:gd name="T27" fmla="*/ 25 h 190"/>
                <a:gd name="T28" fmla="*/ 167 w 195"/>
                <a:gd name="T29" fmla="*/ 31 h 190"/>
                <a:gd name="T30" fmla="*/ 172 w 195"/>
                <a:gd name="T31" fmla="*/ 39 h 190"/>
                <a:gd name="T32" fmla="*/ 179 w 195"/>
                <a:gd name="T33" fmla="*/ 49 h 190"/>
                <a:gd name="T34" fmla="*/ 185 w 195"/>
                <a:gd name="T35" fmla="*/ 60 h 190"/>
                <a:gd name="T36" fmla="*/ 189 w 195"/>
                <a:gd name="T37" fmla="*/ 68 h 190"/>
                <a:gd name="T38" fmla="*/ 190 w 195"/>
                <a:gd name="T39" fmla="*/ 77 h 190"/>
                <a:gd name="T40" fmla="*/ 192 w 195"/>
                <a:gd name="T41" fmla="*/ 85 h 190"/>
                <a:gd name="T42" fmla="*/ 192 w 195"/>
                <a:gd name="T43" fmla="*/ 98 h 190"/>
                <a:gd name="T44" fmla="*/ 192 w 195"/>
                <a:gd name="T45" fmla="*/ 106 h 190"/>
                <a:gd name="T46" fmla="*/ 189 w 195"/>
                <a:gd name="T47" fmla="*/ 116 h 190"/>
                <a:gd name="T48" fmla="*/ 186 w 195"/>
                <a:gd name="T49" fmla="*/ 126 h 190"/>
                <a:gd name="T50" fmla="*/ 182 w 195"/>
                <a:gd name="T51" fmla="*/ 134 h 190"/>
                <a:gd name="T52" fmla="*/ 177 w 195"/>
                <a:gd name="T53" fmla="*/ 143 h 190"/>
                <a:gd name="T54" fmla="*/ 171 w 195"/>
                <a:gd name="T55" fmla="*/ 151 h 190"/>
                <a:gd name="T56" fmla="*/ 164 w 195"/>
                <a:gd name="T57" fmla="*/ 159 h 190"/>
                <a:gd name="T58" fmla="*/ 154 w 195"/>
                <a:gd name="T59" fmla="*/ 166 h 190"/>
                <a:gd name="T60" fmla="*/ 146 w 195"/>
                <a:gd name="T61" fmla="*/ 173 h 190"/>
                <a:gd name="T62" fmla="*/ 137 w 195"/>
                <a:gd name="T63" fmla="*/ 178 h 190"/>
                <a:gd name="T64" fmla="*/ 128 w 195"/>
                <a:gd name="T65" fmla="*/ 182 h 190"/>
                <a:gd name="T66" fmla="*/ 119 w 195"/>
                <a:gd name="T67" fmla="*/ 185 h 190"/>
                <a:gd name="T68" fmla="*/ 106 w 195"/>
                <a:gd name="T69" fmla="*/ 186 h 190"/>
                <a:gd name="T70" fmla="*/ 97 w 195"/>
                <a:gd name="T71" fmla="*/ 189 h 190"/>
                <a:gd name="T72" fmla="*/ 85 w 195"/>
                <a:gd name="T73" fmla="*/ 186 h 190"/>
                <a:gd name="T74" fmla="*/ 76 w 195"/>
                <a:gd name="T75" fmla="*/ 185 h 190"/>
                <a:gd name="T76" fmla="*/ 68 w 195"/>
                <a:gd name="T77" fmla="*/ 183 h 190"/>
                <a:gd name="T78" fmla="*/ 59 w 195"/>
                <a:gd name="T79" fmla="*/ 178 h 190"/>
                <a:gd name="T80" fmla="*/ 47 w 195"/>
                <a:gd name="T81" fmla="*/ 173 h 190"/>
                <a:gd name="T82" fmla="*/ 39 w 195"/>
                <a:gd name="T83" fmla="*/ 168 h 190"/>
                <a:gd name="T84" fmla="*/ 31 w 195"/>
                <a:gd name="T85" fmla="*/ 159 h 190"/>
                <a:gd name="T86" fmla="*/ 23 w 195"/>
                <a:gd name="T87" fmla="*/ 152 h 190"/>
                <a:gd name="T88" fmla="*/ 16 w 195"/>
                <a:gd name="T89" fmla="*/ 143 h 190"/>
                <a:gd name="T90" fmla="*/ 10 w 195"/>
                <a:gd name="T91" fmla="*/ 133 h 190"/>
                <a:gd name="T92" fmla="*/ 7 w 195"/>
                <a:gd name="T93" fmla="*/ 124 h 190"/>
                <a:gd name="T94" fmla="*/ 4 w 195"/>
                <a:gd name="T95" fmla="*/ 116 h 190"/>
                <a:gd name="T96" fmla="*/ 2 w 195"/>
                <a:gd name="T97" fmla="*/ 107 h 190"/>
                <a:gd name="T98" fmla="*/ 2 w 195"/>
                <a:gd name="T99" fmla="*/ 98 h 190"/>
                <a:gd name="T100" fmla="*/ 2 w 195"/>
                <a:gd name="T101" fmla="*/ 86 h 190"/>
                <a:gd name="T102" fmla="*/ 3 w 195"/>
                <a:gd name="T103" fmla="*/ 77 h 190"/>
                <a:gd name="T104" fmla="*/ 5 w 195"/>
                <a:gd name="T105" fmla="*/ 66 h 190"/>
                <a:gd name="T106" fmla="*/ 8 w 195"/>
                <a:gd name="T107" fmla="*/ 58 h 190"/>
                <a:gd name="T108" fmla="*/ 14 w 195"/>
                <a:gd name="T109" fmla="*/ 50 h 190"/>
                <a:gd name="T110" fmla="*/ 20 w 195"/>
                <a:gd name="T111" fmla="*/ 40 h 190"/>
                <a:gd name="T112" fmla="*/ 27 w 195"/>
                <a:gd name="T113" fmla="*/ 32 h 1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5"/>
                <a:gd name="T172" fmla="*/ 0 h 190"/>
                <a:gd name="T173" fmla="*/ 195 w 195"/>
                <a:gd name="T174" fmla="*/ 190 h 1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5" h="190">
                  <a:moveTo>
                    <a:pt x="29" y="29"/>
                  </a:moveTo>
                  <a:lnTo>
                    <a:pt x="29" y="29"/>
                  </a:lnTo>
                  <a:lnTo>
                    <a:pt x="33" y="25"/>
                  </a:lnTo>
                  <a:lnTo>
                    <a:pt x="35" y="24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1" y="18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9" y="5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5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1" y="1"/>
                  </a:lnTo>
                  <a:lnTo>
                    <a:pt x="93" y="1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6" y="5"/>
                  </a:lnTo>
                  <a:lnTo>
                    <a:pt x="128" y="7"/>
                  </a:lnTo>
                  <a:lnTo>
                    <a:pt x="130" y="7"/>
                  </a:lnTo>
                  <a:lnTo>
                    <a:pt x="131" y="8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8" y="10"/>
                  </a:lnTo>
                  <a:lnTo>
                    <a:pt x="143" y="14"/>
                  </a:lnTo>
                  <a:lnTo>
                    <a:pt x="146" y="15"/>
                  </a:lnTo>
                  <a:lnTo>
                    <a:pt x="147" y="16"/>
                  </a:lnTo>
                  <a:lnTo>
                    <a:pt x="150" y="17"/>
                  </a:lnTo>
                  <a:lnTo>
                    <a:pt x="153" y="21"/>
                  </a:lnTo>
                  <a:lnTo>
                    <a:pt x="154" y="21"/>
                  </a:lnTo>
                  <a:lnTo>
                    <a:pt x="156" y="23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9"/>
                  </a:lnTo>
                  <a:lnTo>
                    <a:pt x="164" y="30"/>
                  </a:lnTo>
                  <a:lnTo>
                    <a:pt x="167" y="31"/>
                  </a:lnTo>
                  <a:lnTo>
                    <a:pt x="167" y="32"/>
                  </a:lnTo>
                  <a:lnTo>
                    <a:pt x="170" y="36"/>
                  </a:lnTo>
                  <a:lnTo>
                    <a:pt x="172" y="38"/>
                  </a:lnTo>
                  <a:lnTo>
                    <a:pt x="172" y="39"/>
                  </a:lnTo>
                  <a:lnTo>
                    <a:pt x="176" y="42"/>
                  </a:lnTo>
                  <a:lnTo>
                    <a:pt x="177" y="45"/>
                  </a:lnTo>
                  <a:lnTo>
                    <a:pt x="178" y="46"/>
                  </a:lnTo>
                  <a:lnTo>
                    <a:pt x="179" y="49"/>
                  </a:lnTo>
                  <a:lnTo>
                    <a:pt x="182" y="53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60"/>
                  </a:lnTo>
                  <a:lnTo>
                    <a:pt x="186" y="61"/>
                  </a:lnTo>
                  <a:lnTo>
                    <a:pt x="186" y="64"/>
                  </a:lnTo>
                  <a:lnTo>
                    <a:pt x="188" y="65"/>
                  </a:lnTo>
                  <a:lnTo>
                    <a:pt x="189" y="68"/>
                  </a:lnTo>
                  <a:lnTo>
                    <a:pt x="189" y="70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0" y="77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9"/>
                  </a:lnTo>
                  <a:lnTo>
                    <a:pt x="194" y="94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2"/>
                  </a:lnTo>
                  <a:lnTo>
                    <a:pt x="192" y="103"/>
                  </a:lnTo>
                  <a:lnTo>
                    <a:pt x="192" y="106"/>
                  </a:lnTo>
                  <a:lnTo>
                    <a:pt x="192" y="107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20"/>
                  </a:lnTo>
                  <a:lnTo>
                    <a:pt x="188" y="121"/>
                  </a:lnTo>
                  <a:lnTo>
                    <a:pt x="186" y="124"/>
                  </a:lnTo>
                  <a:lnTo>
                    <a:pt x="186" y="126"/>
                  </a:lnTo>
                  <a:lnTo>
                    <a:pt x="185" y="128"/>
                  </a:lnTo>
                  <a:lnTo>
                    <a:pt x="185" y="129"/>
                  </a:lnTo>
                  <a:lnTo>
                    <a:pt x="184" y="134"/>
                  </a:lnTo>
                  <a:lnTo>
                    <a:pt x="182" y="134"/>
                  </a:lnTo>
                  <a:lnTo>
                    <a:pt x="180" y="137"/>
                  </a:lnTo>
                  <a:lnTo>
                    <a:pt x="179" y="137"/>
                  </a:lnTo>
                  <a:lnTo>
                    <a:pt x="178" y="142"/>
                  </a:lnTo>
                  <a:lnTo>
                    <a:pt x="177" y="143"/>
                  </a:lnTo>
                  <a:lnTo>
                    <a:pt x="176" y="145"/>
                  </a:lnTo>
                  <a:lnTo>
                    <a:pt x="173" y="147"/>
                  </a:lnTo>
                  <a:lnTo>
                    <a:pt x="171" y="150"/>
                  </a:lnTo>
                  <a:lnTo>
                    <a:pt x="171" y="151"/>
                  </a:lnTo>
                  <a:lnTo>
                    <a:pt x="168" y="154"/>
                  </a:lnTo>
                  <a:lnTo>
                    <a:pt x="167" y="155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0" y="162"/>
                  </a:lnTo>
                  <a:lnTo>
                    <a:pt x="159" y="163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2" y="169"/>
                  </a:lnTo>
                  <a:lnTo>
                    <a:pt x="150" y="170"/>
                  </a:lnTo>
                  <a:lnTo>
                    <a:pt x="147" y="171"/>
                  </a:lnTo>
                  <a:lnTo>
                    <a:pt x="146" y="173"/>
                  </a:lnTo>
                  <a:lnTo>
                    <a:pt x="142" y="175"/>
                  </a:lnTo>
                  <a:lnTo>
                    <a:pt x="142" y="176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4" y="179"/>
                  </a:lnTo>
                  <a:lnTo>
                    <a:pt x="131" y="179"/>
                  </a:lnTo>
                  <a:lnTo>
                    <a:pt x="129" y="182"/>
                  </a:lnTo>
                  <a:lnTo>
                    <a:pt x="128" y="182"/>
                  </a:lnTo>
                  <a:lnTo>
                    <a:pt x="124" y="183"/>
                  </a:lnTo>
                  <a:lnTo>
                    <a:pt x="123" y="184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14" y="185"/>
                  </a:lnTo>
                  <a:lnTo>
                    <a:pt x="111" y="186"/>
                  </a:lnTo>
                  <a:lnTo>
                    <a:pt x="110" y="186"/>
                  </a:lnTo>
                  <a:lnTo>
                    <a:pt x="106" y="186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1" y="186"/>
                  </a:lnTo>
                  <a:lnTo>
                    <a:pt x="97" y="189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7" y="186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6" y="185"/>
                  </a:lnTo>
                  <a:lnTo>
                    <a:pt x="74" y="184"/>
                  </a:lnTo>
                  <a:lnTo>
                    <a:pt x="71" y="184"/>
                  </a:lnTo>
                  <a:lnTo>
                    <a:pt x="70" y="184"/>
                  </a:lnTo>
                  <a:lnTo>
                    <a:pt x="68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2" y="179"/>
                  </a:lnTo>
                  <a:lnTo>
                    <a:pt x="59" y="178"/>
                  </a:lnTo>
                  <a:lnTo>
                    <a:pt x="57" y="178"/>
                  </a:lnTo>
                  <a:lnTo>
                    <a:pt x="55" y="177"/>
                  </a:lnTo>
                  <a:lnTo>
                    <a:pt x="51" y="175"/>
                  </a:lnTo>
                  <a:lnTo>
                    <a:pt x="47" y="173"/>
                  </a:lnTo>
                  <a:lnTo>
                    <a:pt x="46" y="171"/>
                  </a:lnTo>
                  <a:lnTo>
                    <a:pt x="44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7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9" y="158"/>
                  </a:lnTo>
                  <a:lnTo>
                    <a:pt x="27" y="157"/>
                  </a:lnTo>
                  <a:lnTo>
                    <a:pt x="27" y="155"/>
                  </a:lnTo>
                  <a:lnTo>
                    <a:pt x="23" y="152"/>
                  </a:lnTo>
                  <a:lnTo>
                    <a:pt x="21" y="150"/>
                  </a:lnTo>
                  <a:lnTo>
                    <a:pt x="21" y="149"/>
                  </a:lnTo>
                  <a:lnTo>
                    <a:pt x="19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38"/>
                  </a:lnTo>
                  <a:lnTo>
                    <a:pt x="11" y="135"/>
                  </a:lnTo>
                  <a:lnTo>
                    <a:pt x="10" y="133"/>
                  </a:lnTo>
                  <a:lnTo>
                    <a:pt x="10" y="130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9"/>
                  </a:lnTo>
                  <a:lnTo>
                    <a:pt x="4" y="116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2" y="107"/>
                  </a:lnTo>
                  <a:lnTo>
                    <a:pt x="2" y="106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2" y="98"/>
                  </a:lnTo>
                  <a:lnTo>
                    <a:pt x="0" y="94"/>
                  </a:lnTo>
                  <a:lnTo>
                    <a:pt x="2" y="89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80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5" y="66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0"/>
                  </a:lnTo>
                  <a:lnTo>
                    <a:pt x="14" y="50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9" y="42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>
              <a:off x="2316" y="2092"/>
              <a:ext cx="192" cy="190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7" y="15"/>
                </a:cxn>
                <a:cxn ang="0">
                  <a:pos x="59" y="8"/>
                </a:cxn>
                <a:cxn ang="0">
                  <a:pos x="69" y="4"/>
                </a:cxn>
                <a:cxn ang="0">
                  <a:pos x="82" y="1"/>
                </a:cxn>
                <a:cxn ang="0">
                  <a:pos x="91" y="1"/>
                </a:cxn>
                <a:cxn ang="0">
                  <a:pos x="104" y="1"/>
                </a:cxn>
                <a:cxn ang="0">
                  <a:pos x="114" y="3"/>
                </a:cxn>
                <a:cxn ang="0">
                  <a:pos x="125" y="5"/>
                </a:cxn>
                <a:cxn ang="0">
                  <a:pos x="134" y="9"/>
                </a:cxn>
                <a:cxn ang="0">
                  <a:pos x="145" y="15"/>
                </a:cxn>
                <a:cxn ang="0">
                  <a:pos x="153" y="21"/>
                </a:cxn>
                <a:cxn ang="0">
                  <a:pos x="162" y="29"/>
                </a:cxn>
                <a:cxn ang="0">
                  <a:pos x="168" y="36"/>
                </a:cxn>
                <a:cxn ang="0">
                  <a:pos x="175" y="45"/>
                </a:cxn>
                <a:cxn ang="0">
                  <a:pos x="181" y="53"/>
                </a:cxn>
                <a:cxn ang="0">
                  <a:pos x="184" y="64"/>
                </a:cxn>
                <a:cxn ang="0">
                  <a:pos x="189" y="73"/>
                </a:cxn>
                <a:cxn ang="0">
                  <a:pos x="190" y="85"/>
                </a:cxn>
                <a:cxn ang="0">
                  <a:pos x="192" y="94"/>
                </a:cxn>
                <a:cxn ang="0">
                  <a:pos x="190" y="107"/>
                </a:cxn>
                <a:cxn ang="0">
                  <a:pos x="188" y="116"/>
                </a:cxn>
                <a:cxn ang="0">
                  <a:pos x="183" y="128"/>
                </a:cxn>
                <a:cxn ang="0">
                  <a:pos x="178" y="137"/>
                </a:cxn>
                <a:cxn ang="0">
                  <a:pos x="170" y="150"/>
                </a:cxn>
                <a:cxn ang="0">
                  <a:pos x="163" y="159"/>
                </a:cxn>
                <a:cxn ang="0">
                  <a:pos x="150" y="169"/>
                </a:cxn>
                <a:cxn ang="0">
                  <a:pos x="140" y="176"/>
                </a:cxn>
                <a:cxn ang="0">
                  <a:pos x="127" y="182"/>
                </a:cxn>
                <a:cxn ang="0">
                  <a:pos x="118" y="185"/>
                </a:cxn>
                <a:cxn ang="0">
                  <a:pos x="106" y="187"/>
                </a:cxn>
                <a:cxn ang="0">
                  <a:pos x="96" y="189"/>
                </a:cxn>
                <a:cxn ang="0">
                  <a:pos x="83" y="187"/>
                </a:cxn>
                <a:cxn ang="0">
                  <a:pos x="73" y="184"/>
                </a:cxn>
                <a:cxn ang="0">
                  <a:pos x="63" y="182"/>
                </a:cxn>
                <a:cxn ang="0">
                  <a:pos x="54" y="177"/>
                </a:cxn>
                <a:cxn ang="0">
                  <a:pos x="42" y="170"/>
                </a:cxn>
                <a:cxn ang="0">
                  <a:pos x="35" y="165"/>
                </a:cxn>
                <a:cxn ang="0">
                  <a:pos x="26" y="157"/>
                </a:cxn>
                <a:cxn ang="0">
                  <a:pos x="20" y="149"/>
                </a:cxn>
                <a:cxn ang="0">
                  <a:pos x="14" y="140"/>
                </a:cxn>
                <a:cxn ang="0">
                  <a:pos x="9" y="131"/>
                </a:cxn>
                <a:cxn ang="0">
                  <a:pos x="3" y="120"/>
                </a:cxn>
                <a:cxn ang="0">
                  <a:pos x="2" y="110"/>
                </a:cxn>
                <a:cxn ang="0">
                  <a:pos x="1" y="98"/>
                </a:cxn>
                <a:cxn ang="0">
                  <a:pos x="1" y="88"/>
                </a:cxn>
                <a:cxn ang="0">
                  <a:pos x="2" y="77"/>
                </a:cxn>
                <a:cxn ang="0">
                  <a:pos x="5" y="67"/>
                </a:cxn>
                <a:cxn ang="0">
                  <a:pos x="9" y="54"/>
                </a:cxn>
                <a:cxn ang="0">
                  <a:pos x="16" y="45"/>
                </a:cxn>
                <a:cxn ang="0">
                  <a:pos x="25" y="35"/>
                </a:cxn>
              </a:cxnLst>
              <a:rect l="0" t="0" r="r" b="b"/>
              <a:pathLst>
                <a:path w="193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2" y="17"/>
                  </a:lnTo>
                  <a:lnTo>
                    <a:pt x="45" y="16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0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5"/>
                  </a:lnTo>
                  <a:lnTo>
                    <a:pt x="69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1"/>
                  </a:lnTo>
                  <a:lnTo>
                    <a:pt x="90" y="1"/>
                  </a:lnTo>
                  <a:lnTo>
                    <a:pt x="91" y="1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00" y="1"/>
                  </a:lnTo>
                  <a:lnTo>
                    <a:pt x="100" y="1"/>
                  </a:lnTo>
                  <a:lnTo>
                    <a:pt x="104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5" y="5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31" y="8"/>
                  </a:lnTo>
                  <a:lnTo>
                    <a:pt x="133" y="9"/>
                  </a:lnTo>
                  <a:lnTo>
                    <a:pt x="134" y="9"/>
                  </a:lnTo>
                  <a:lnTo>
                    <a:pt x="138" y="11"/>
                  </a:lnTo>
                  <a:lnTo>
                    <a:pt x="138" y="11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5" y="15"/>
                  </a:lnTo>
                  <a:lnTo>
                    <a:pt x="146" y="16"/>
                  </a:lnTo>
                  <a:lnTo>
                    <a:pt x="149" y="17"/>
                  </a:lnTo>
                  <a:lnTo>
                    <a:pt x="149" y="17"/>
                  </a:lnTo>
                  <a:lnTo>
                    <a:pt x="151" y="21"/>
                  </a:lnTo>
                  <a:lnTo>
                    <a:pt x="153" y="21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58" y="26"/>
                  </a:lnTo>
                  <a:lnTo>
                    <a:pt x="159" y="26"/>
                  </a:lnTo>
                  <a:lnTo>
                    <a:pt x="162" y="29"/>
                  </a:lnTo>
                  <a:lnTo>
                    <a:pt x="163" y="30"/>
                  </a:lnTo>
                  <a:lnTo>
                    <a:pt x="165" y="31"/>
                  </a:lnTo>
                  <a:lnTo>
                    <a:pt x="165" y="32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4" y="43"/>
                  </a:lnTo>
                  <a:lnTo>
                    <a:pt x="174" y="43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81" y="53"/>
                  </a:lnTo>
                  <a:lnTo>
                    <a:pt x="181" y="53"/>
                  </a:lnTo>
                  <a:lnTo>
                    <a:pt x="182" y="56"/>
                  </a:lnTo>
                  <a:lnTo>
                    <a:pt x="182" y="57"/>
                  </a:lnTo>
                  <a:lnTo>
                    <a:pt x="183" y="60"/>
                  </a:lnTo>
                  <a:lnTo>
                    <a:pt x="184" y="61"/>
                  </a:lnTo>
                  <a:lnTo>
                    <a:pt x="184" y="64"/>
                  </a:lnTo>
                  <a:lnTo>
                    <a:pt x="187" y="65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88" y="72"/>
                  </a:lnTo>
                  <a:lnTo>
                    <a:pt x="189" y="73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5"/>
                  </a:lnTo>
                  <a:lnTo>
                    <a:pt x="190" y="86"/>
                  </a:lnTo>
                  <a:lnTo>
                    <a:pt x="190" y="89"/>
                  </a:lnTo>
                  <a:lnTo>
                    <a:pt x="190" y="89"/>
                  </a:lnTo>
                  <a:lnTo>
                    <a:pt x="192" y="94"/>
                  </a:lnTo>
                  <a:lnTo>
                    <a:pt x="192" y="94"/>
                  </a:lnTo>
                  <a:lnTo>
                    <a:pt x="190" y="98"/>
                  </a:lnTo>
                  <a:lnTo>
                    <a:pt x="190" y="100"/>
                  </a:lnTo>
                  <a:lnTo>
                    <a:pt x="190" y="102"/>
                  </a:lnTo>
                  <a:lnTo>
                    <a:pt x="190" y="103"/>
                  </a:lnTo>
                  <a:lnTo>
                    <a:pt x="190" y="107"/>
                  </a:lnTo>
                  <a:lnTo>
                    <a:pt x="190" y="108"/>
                  </a:lnTo>
                  <a:lnTo>
                    <a:pt x="189" y="112"/>
                  </a:lnTo>
                  <a:lnTo>
                    <a:pt x="189" y="112"/>
                  </a:lnTo>
                  <a:lnTo>
                    <a:pt x="189" y="116"/>
                  </a:lnTo>
                  <a:lnTo>
                    <a:pt x="188" y="116"/>
                  </a:lnTo>
                  <a:lnTo>
                    <a:pt x="188" y="120"/>
                  </a:lnTo>
                  <a:lnTo>
                    <a:pt x="187" y="121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8"/>
                  </a:lnTo>
                  <a:lnTo>
                    <a:pt x="183" y="129"/>
                  </a:lnTo>
                  <a:lnTo>
                    <a:pt x="182" y="134"/>
                  </a:lnTo>
                  <a:lnTo>
                    <a:pt x="181" y="134"/>
                  </a:lnTo>
                  <a:lnTo>
                    <a:pt x="180" y="137"/>
                  </a:lnTo>
                  <a:lnTo>
                    <a:pt x="178" y="137"/>
                  </a:lnTo>
                  <a:lnTo>
                    <a:pt x="176" y="142"/>
                  </a:lnTo>
                  <a:lnTo>
                    <a:pt x="175" y="143"/>
                  </a:lnTo>
                  <a:lnTo>
                    <a:pt x="174" y="145"/>
                  </a:lnTo>
                  <a:lnTo>
                    <a:pt x="172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6" y="154"/>
                  </a:lnTo>
                  <a:lnTo>
                    <a:pt x="165" y="156"/>
                  </a:lnTo>
                  <a:lnTo>
                    <a:pt x="163" y="158"/>
                  </a:lnTo>
                  <a:lnTo>
                    <a:pt x="163" y="159"/>
                  </a:lnTo>
                  <a:lnTo>
                    <a:pt x="158" y="162"/>
                  </a:lnTo>
                  <a:lnTo>
                    <a:pt x="157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9"/>
                  </a:lnTo>
                  <a:lnTo>
                    <a:pt x="149" y="170"/>
                  </a:lnTo>
                  <a:lnTo>
                    <a:pt x="146" y="172"/>
                  </a:lnTo>
                  <a:lnTo>
                    <a:pt x="145" y="173"/>
                  </a:lnTo>
                  <a:lnTo>
                    <a:pt x="140" y="175"/>
                  </a:lnTo>
                  <a:lnTo>
                    <a:pt x="140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7" y="182"/>
                  </a:lnTo>
                  <a:lnTo>
                    <a:pt x="126" y="182"/>
                  </a:lnTo>
                  <a:lnTo>
                    <a:pt x="124" y="183"/>
                  </a:lnTo>
                  <a:lnTo>
                    <a:pt x="122" y="184"/>
                  </a:lnTo>
                  <a:lnTo>
                    <a:pt x="118" y="184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14" y="185"/>
                  </a:lnTo>
                  <a:lnTo>
                    <a:pt x="109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1" y="187"/>
                  </a:lnTo>
                  <a:lnTo>
                    <a:pt x="91" y="187"/>
                  </a:lnTo>
                  <a:lnTo>
                    <a:pt x="88" y="187"/>
                  </a:lnTo>
                  <a:lnTo>
                    <a:pt x="85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5" y="185"/>
                  </a:lnTo>
                  <a:lnTo>
                    <a:pt x="73" y="184"/>
                  </a:lnTo>
                  <a:lnTo>
                    <a:pt x="71" y="184"/>
                  </a:lnTo>
                  <a:lnTo>
                    <a:pt x="69" y="184"/>
                  </a:lnTo>
                  <a:lnTo>
                    <a:pt x="66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0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2" y="170"/>
                  </a:lnTo>
                  <a:lnTo>
                    <a:pt x="42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4" y="140"/>
                  </a:lnTo>
                  <a:lnTo>
                    <a:pt x="10" y="135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solidFill>
              <a:srgbClr val="66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3" name="Freeform 25"/>
            <p:cNvSpPr>
              <a:spLocks/>
            </p:cNvSpPr>
            <p:nvPr/>
          </p:nvSpPr>
          <p:spPr bwMode="auto">
            <a:xfrm>
              <a:off x="2316" y="2092"/>
              <a:ext cx="193" cy="190"/>
            </a:xfrm>
            <a:custGeom>
              <a:avLst/>
              <a:gdLst>
                <a:gd name="T0" fmla="*/ 34 w 193"/>
                <a:gd name="T1" fmla="*/ 24 h 190"/>
                <a:gd name="T2" fmla="*/ 42 w 193"/>
                <a:gd name="T3" fmla="*/ 17 h 190"/>
                <a:gd name="T4" fmla="*/ 51 w 193"/>
                <a:gd name="T5" fmla="*/ 12 h 190"/>
                <a:gd name="T6" fmla="*/ 60 w 193"/>
                <a:gd name="T7" fmla="*/ 8 h 190"/>
                <a:gd name="T8" fmla="*/ 69 w 193"/>
                <a:gd name="T9" fmla="*/ 4 h 190"/>
                <a:gd name="T10" fmla="*/ 82 w 193"/>
                <a:gd name="T11" fmla="*/ 1 h 190"/>
                <a:gd name="T12" fmla="*/ 90 w 193"/>
                <a:gd name="T13" fmla="*/ 1 h 190"/>
                <a:gd name="T14" fmla="*/ 104 w 193"/>
                <a:gd name="T15" fmla="*/ 1 h 190"/>
                <a:gd name="T16" fmla="*/ 113 w 193"/>
                <a:gd name="T17" fmla="*/ 3 h 190"/>
                <a:gd name="T18" fmla="*/ 121 w 193"/>
                <a:gd name="T19" fmla="*/ 4 h 190"/>
                <a:gd name="T20" fmla="*/ 129 w 193"/>
                <a:gd name="T21" fmla="*/ 7 h 190"/>
                <a:gd name="T22" fmla="*/ 138 w 193"/>
                <a:gd name="T23" fmla="*/ 11 h 190"/>
                <a:gd name="T24" fmla="*/ 149 w 193"/>
                <a:gd name="T25" fmla="*/ 17 h 190"/>
                <a:gd name="T26" fmla="*/ 158 w 193"/>
                <a:gd name="T27" fmla="*/ 26 h 190"/>
                <a:gd name="T28" fmla="*/ 165 w 193"/>
                <a:gd name="T29" fmla="*/ 31 h 190"/>
                <a:gd name="T30" fmla="*/ 171 w 193"/>
                <a:gd name="T31" fmla="*/ 39 h 190"/>
                <a:gd name="T32" fmla="*/ 178 w 193"/>
                <a:gd name="T33" fmla="*/ 49 h 190"/>
                <a:gd name="T34" fmla="*/ 183 w 193"/>
                <a:gd name="T35" fmla="*/ 60 h 190"/>
                <a:gd name="T36" fmla="*/ 188 w 193"/>
                <a:gd name="T37" fmla="*/ 68 h 190"/>
                <a:gd name="T38" fmla="*/ 189 w 193"/>
                <a:gd name="T39" fmla="*/ 77 h 190"/>
                <a:gd name="T40" fmla="*/ 190 w 193"/>
                <a:gd name="T41" fmla="*/ 85 h 190"/>
                <a:gd name="T42" fmla="*/ 190 w 193"/>
                <a:gd name="T43" fmla="*/ 98 h 190"/>
                <a:gd name="T44" fmla="*/ 190 w 193"/>
                <a:gd name="T45" fmla="*/ 107 h 190"/>
                <a:gd name="T46" fmla="*/ 188 w 193"/>
                <a:gd name="T47" fmla="*/ 116 h 190"/>
                <a:gd name="T48" fmla="*/ 184 w 193"/>
                <a:gd name="T49" fmla="*/ 126 h 190"/>
                <a:gd name="T50" fmla="*/ 181 w 193"/>
                <a:gd name="T51" fmla="*/ 134 h 190"/>
                <a:gd name="T52" fmla="*/ 175 w 193"/>
                <a:gd name="T53" fmla="*/ 143 h 190"/>
                <a:gd name="T54" fmla="*/ 170 w 193"/>
                <a:gd name="T55" fmla="*/ 151 h 190"/>
                <a:gd name="T56" fmla="*/ 163 w 193"/>
                <a:gd name="T57" fmla="*/ 159 h 190"/>
                <a:gd name="T58" fmla="*/ 153 w 193"/>
                <a:gd name="T59" fmla="*/ 166 h 190"/>
                <a:gd name="T60" fmla="*/ 145 w 193"/>
                <a:gd name="T61" fmla="*/ 173 h 190"/>
                <a:gd name="T62" fmla="*/ 137 w 193"/>
                <a:gd name="T63" fmla="*/ 179 h 190"/>
                <a:gd name="T64" fmla="*/ 126 w 193"/>
                <a:gd name="T65" fmla="*/ 182 h 190"/>
                <a:gd name="T66" fmla="*/ 118 w 193"/>
                <a:gd name="T67" fmla="*/ 185 h 190"/>
                <a:gd name="T68" fmla="*/ 106 w 193"/>
                <a:gd name="T69" fmla="*/ 187 h 190"/>
                <a:gd name="T70" fmla="*/ 96 w 193"/>
                <a:gd name="T71" fmla="*/ 189 h 190"/>
                <a:gd name="T72" fmla="*/ 83 w 193"/>
                <a:gd name="T73" fmla="*/ 187 h 190"/>
                <a:gd name="T74" fmla="*/ 75 w 193"/>
                <a:gd name="T75" fmla="*/ 185 h 190"/>
                <a:gd name="T76" fmla="*/ 66 w 193"/>
                <a:gd name="T77" fmla="*/ 183 h 190"/>
                <a:gd name="T78" fmla="*/ 58 w 193"/>
                <a:gd name="T79" fmla="*/ 179 h 190"/>
                <a:gd name="T80" fmla="*/ 47 w 193"/>
                <a:gd name="T81" fmla="*/ 173 h 190"/>
                <a:gd name="T82" fmla="*/ 39 w 193"/>
                <a:gd name="T83" fmla="*/ 168 h 190"/>
                <a:gd name="T84" fmla="*/ 31 w 193"/>
                <a:gd name="T85" fmla="*/ 159 h 190"/>
                <a:gd name="T86" fmla="*/ 23 w 193"/>
                <a:gd name="T87" fmla="*/ 152 h 190"/>
                <a:gd name="T88" fmla="*/ 16 w 193"/>
                <a:gd name="T89" fmla="*/ 143 h 190"/>
                <a:gd name="T90" fmla="*/ 9 w 193"/>
                <a:gd name="T91" fmla="*/ 133 h 190"/>
                <a:gd name="T92" fmla="*/ 7 w 193"/>
                <a:gd name="T93" fmla="*/ 124 h 190"/>
                <a:gd name="T94" fmla="*/ 3 w 193"/>
                <a:gd name="T95" fmla="*/ 116 h 190"/>
                <a:gd name="T96" fmla="*/ 1 w 193"/>
                <a:gd name="T97" fmla="*/ 108 h 190"/>
                <a:gd name="T98" fmla="*/ 1 w 193"/>
                <a:gd name="T99" fmla="*/ 98 h 190"/>
                <a:gd name="T100" fmla="*/ 1 w 193"/>
                <a:gd name="T101" fmla="*/ 86 h 190"/>
                <a:gd name="T102" fmla="*/ 2 w 193"/>
                <a:gd name="T103" fmla="*/ 77 h 190"/>
                <a:gd name="T104" fmla="*/ 5 w 193"/>
                <a:gd name="T105" fmla="*/ 67 h 190"/>
                <a:gd name="T106" fmla="*/ 8 w 193"/>
                <a:gd name="T107" fmla="*/ 59 h 190"/>
                <a:gd name="T108" fmla="*/ 14 w 193"/>
                <a:gd name="T109" fmla="*/ 51 h 190"/>
                <a:gd name="T110" fmla="*/ 19 w 193"/>
                <a:gd name="T111" fmla="*/ 40 h 190"/>
                <a:gd name="T112" fmla="*/ 26 w 193"/>
                <a:gd name="T113" fmla="*/ 32 h 1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3"/>
                <a:gd name="T172" fmla="*/ 0 h 190"/>
                <a:gd name="T173" fmla="*/ 193 w 193"/>
                <a:gd name="T174" fmla="*/ 190 h 19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3" h="190">
                  <a:moveTo>
                    <a:pt x="28" y="29"/>
                  </a:moveTo>
                  <a:lnTo>
                    <a:pt x="28" y="29"/>
                  </a:lnTo>
                  <a:lnTo>
                    <a:pt x="33" y="26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2" y="17"/>
                  </a:lnTo>
                  <a:lnTo>
                    <a:pt x="45" y="16"/>
                  </a:lnTo>
                  <a:lnTo>
                    <a:pt x="47" y="15"/>
                  </a:lnTo>
                  <a:lnTo>
                    <a:pt x="51" y="14"/>
                  </a:lnTo>
                  <a:lnTo>
                    <a:pt x="51" y="12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59" y="8"/>
                  </a:lnTo>
                  <a:lnTo>
                    <a:pt x="60" y="8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5"/>
                  </a:lnTo>
                  <a:lnTo>
                    <a:pt x="69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1"/>
                  </a:lnTo>
                  <a:lnTo>
                    <a:pt x="90" y="1"/>
                  </a:lnTo>
                  <a:lnTo>
                    <a:pt x="91" y="1"/>
                  </a:lnTo>
                  <a:lnTo>
                    <a:pt x="96" y="0"/>
                  </a:lnTo>
                  <a:lnTo>
                    <a:pt x="100" y="1"/>
                  </a:lnTo>
                  <a:lnTo>
                    <a:pt x="104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5" y="5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31" y="8"/>
                  </a:lnTo>
                  <a:lnTo>
                    <a:pt x="133" y="9"/>
                  </a:lnTo>
                  <a:lnTo>
                    <a:pt x="134" y="9"/>
                  </a:lnTo>
                  <a:lnTo>
                    <a:pt x="138" y="11"/>
                  </a:lnTo>
                  <a:lnTo>
                    <a:pt x="141" y="14"/>
                  </a:lnTo>
                  <a:lnTo>
                    <a:pt x="145" y="15"/>
                  </a:lnTo>
                  <a:lnTo>
                    <a:pt x="146" y="16"/>
                  </a:lnTo>
                  <a:lnTo>
                    <a:pt x="149" y="17"/>
                  </a:lnTo>
                  <a:lnTo>
                    <a:pt x="151" y="21"/>
                  </a:lnTo>
                  <a:lnTo>
                    <a:pt x="153" y="21"/>
                  </a:lnTo>
                  <a:lnTo>
                    <a:pt x="156" y="23"/>
                  </a:lnTo>
                  <a:lnTo>
                    <a:pt x="158" y="26"/>
                  </a:lnTo>
                  <a:lnTo>
                    <a:pt x="159" y="26"/>
                  </a:lnTo>
                  <a:lnTo>
                    <a:pt x="162" y="29"/>
                  </a:lnTo>
                  <a:lnTo>
                    <a:pt x="163" y="30"/>
                  </a:lnTo>
                  <a:lnTo>
                    <a:pt x="165" y="31"/>
                  </a:lnTo>
                  <a:lnTo>
                    <a:pt x="165" y="32"/>
                  </a:lnTo>
                  <a:lnTo>
                    <a:pt x="168" y="36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4" y="43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8" y="49"/>
                  </a:lnTo>
                  <a:lnTo>
                    <a:pt x="181" y="53"/>
                  </a:lnTo>
                  <a:lnTo>
                    <a:pt x="182" y="56"/>
                  </a:lnTo>
                  <a:lnTo>
                    <a:pt x="182" y="57"/>
                  </a:lnTo>
                  <a:lnTo>
                    <a:pt x="183" y="60"/>
                  </a:lnTo>
                  <a:lnTo>
                    <a:pt x="184" y="61"/>
                  </a:lnTo>
                  <a:lnTo>
                    <a:pt x="184" y="64"/>
                  </a:lnTo>
                  <a:lnTo>
                    <a:pt x="187" y="65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88" y="72"/>
                  </a:lnTo>
                  <a:lnTo>
                    <a:pt x="189" y="73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5"/>
                  </a:lnTo>
                  <a:lnTo>
                    <a:pt x="190" y="86"/>
                  </a:lnTo>
                  <a:lnTo>
                    <a:pt x="190" y="89"/>
                  </a:lnTo>
                  <a:lnTo>
                    <a:pt x="192" y="94"/>
                  </a:lnTo>
                  <a:lnTo>
                    <a:pt x="190" y="98"/>
                  </a:lnTo>
                  <a:lnTo>
                    <a:pt x="190" y="100"/>
                  </a:lnTo>
                  <a:lnTo>
                    <a:pt x="190" y="102"/>
                  </a:lnTo>
                  <a:lnTo>
                    <a:pt x="190" y="103"/>
                  </a:lnTo>
                  <a:lnTo>
                    <a:pt x="190" y="107"/>
                  </a:lnTo>
                  <a:lnTo>
                    <a:pt x="190" y="108"/>
                  </a:lnTo>
                  <a:lnTo>
                    <a:pt x="189" y="112"/>
                  </a:lnTo>
                  <a:lnTo>
                    <a:pt x="189" y="116"/>
                  </a:lnTo>
                  <a:lnTo>
                    <a:pt x="188" y="116"/>
                  </a:lnTo>
                  <a:lnTo>
                    <a:pt x="188" y="120"/>
                  </a:lnTo>
                  <a:lnTo>
                    <a:pt x="187" y="121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8"/>
                  </a:lnTo>
                  <a:lnTo>
                    <a:pt x="183" y="129"/>
                  </a:lnTo>
                  <a:lnTo>
                    <a:pt x="182" y="134"/>
                  </a:lnTo>
                  <a:lnTo>
                    <a:pt x="181" y="134"/>
                  </a:lnTo>
                  <a:lnTo>
                    <a:pt x="180" y="137"/>
                  </a:lnTo>
                  <a:lnTo>
                    <a:pt x="178" y="137"/>
                  </a:lnTo>
                  <a:lnTo>
                    <a:pt x="176" y="142"/>
                  </a:lnTo>
                  <a:lnTo>
                    <a:pt x="175" y="143"/>
                  </a:lnTo>
                  <a:lnTo>
                    <a:pt x="174" y="145"/>
                  </a:lnTo>
                  <a:lnTo>
                    <a:pt x="172" y="148"/>
                  </a:lnTo>
                  <a:lnTo>
                    <a:pt x="170" y="150"/>
                  </a:lnTo>
                  <a:lnTo>
                    <a:pt x="170" y="151"/>
                  </a:lnTo>
                  <a:lnTo>
                    <a:pt x="166" y="154"/>
                  </a:lnTo>
                  <a:lnTo>
                    <a:pt x="165" y="156"/>
                  </a:lnTo>
                  <a:lnTo>
                    <a:pt x="163" y="158"/>
                  </a:lnTo>
                  <a:lnTo>
                    <a:pt x="163" y="159"/>
                  </a:lnTo>
                  <a:lnTo>
                    <a:pt x="158" y="162"/>
                  </a:lnTo>
                  <a:lnTo>
                    <a:pt x="157" y="164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9"/>
                  </a:lnTo>
                  <a:lnTo>
                    <a:pt x="149" y="170"/>
                  </a:lnTo>
                  <a:lnTo>
                    <a:pt x="146" y="172"/>
                  </a:lnTo>
                  <a:lnTo>
                    <a:pt x="145" y="173"/>
                  </a:lnTo>
                  <a:lnTo>
                    <a:pt x="140" y="175"/>
                  </a:lnTo>
                  <a:lnTo>
                    <a:pt x="140" y="176"/>
                  </a:lnTo>
                  <a:lnTo>
                    <a:pt x="137" y="177"/>
                  </a:lnTo>
                  <a:lnTo>
                    <a:pt x="137" y="179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27" y="182"/>
                  </a:lnTo>
                  <a:lnTo>
                    <a:pt x="126" y="182"/>
                  </a:lnTo>
                  <a:lnTo>
                    <a:pt x="124" y="183"/>
                  </a:lnTo>
                  <a:lnTo>
                    <a:pt x="122" y="184"/>
                  </a:lnTo>
                  <a:lnTo>
                    <a:pt x="118" y="184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09" y="187"/>
                  </a:lnTo>
                  <a:lnTo>
                    <a:pt x="108" y="187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96" y="189"/>
                  </a:lnTo>
                  <a:lnTo>
                    <a:pt x="91" y="187"/>
                  </a:lnTo>
                  <a:lnTo>
                    <a:pt x="88" y="187"/>
                  </a:lnTo>
                  <a:lnTo>
                    <a:pt x="85" y="187"/>
                  </a:lnTo>
                  <a:lnTo>
                    <a:pt x="83" y="187"/>
                  </a:lnTo>
                  <a:lnTo>
                    <a:pt x="82" y="187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5" y="185"/>
                  </a:lnTo>
                  <a:lnTo>
                    <a:pt x="73" y="184"/>
                  </a:lnTo>
                  <a:lnTo>
                    <a:pt x="71" y="184"/>
                  </a:lnTo>
                  <a:lnTo>
                    <a:pt x="69" y="184"/>
                  </a:lnTo>
                  <a:lnTo>
                    <a:pt x="66" y="183"/>
                  </a:lnTo>
                  <a:lnTo>
                    <a:pt x="65" y="182"/>
                  </a:lnTo>
                  <a:lnTo>
                    <a:pt x="63" y="182"/>
                  </a:lnTo>
                  <a:lnTo>
                    <a:pt x="60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7" y="173"/>
                  </a:lnTo>
                  <a:lnTo>
                    <a:pt x="45" y="172"/>
                  </a:lnTo>
                  <a:lnTo>
                    <a:pt x="42" y="170"/>
                  </a:lnTo>
                  <a:lnTo>
                    <a:pt x="40" y="168"/>
                  </a:lnTo>
                  <a:lnTo>
                    <a:pt x="39" y="168"/>
                  </a:lnTo>
                  <a:lnTo>
                    <a:pt x="35" y="165"/>
                  </a:lnTo>
                  <a:lnTo>
                    <a:pt x="33" y="162"/>
                  </a:lnTo>
                  <a:lnTo>
                    <a:pt x="32" y="162"/>
                  </a:lnTo>
                  <a:lnTo>
                    <a:pt x="31" y="159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6" y="156"/>
                  </a:lnTo>
                  <a:lnTo>
                    <a:pt x="23" y="152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17" y="145"/>
                  </a:lnTo>
                  <a:lnTo>
                    <a:pt x="16" y="143"/>
                  </a:lnTo>
                  <a:lnTo>
                    <a:pt x="15" y="142"/>
                  </a:lnTo>
                  <a:lnTo>
                    <a:pt x="14" y="140"/>
                  </a:lnTo>
                  <a:lnTo>
                    <a:pt x="10" y="135"/>
                  </a:lnTo>
                  <a:lnTo>
                    <a:pt x="9" y="133"/>
                  </a:lnTo>
                  <a:lnTo>
                    <a:pt x="9" y="131"/>
                  </a:lnTo>
                  <a:lnTo>
                    <a:pt x="8" y="128"/>
                  </a:lnTo>
                  <a:lnTo>
                    <a:pt x="7" y="127"/>
                  </a:lnTo>
                  <a:lnTo>
                    <a:pt x="7" y="124"/>
                  </a:lnTo>
                  <a:lnTo>
                    <a:pt x="5" y="123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8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2" y="77"/>
                  </a:lnTo>
                  <a:lnTo>
                    <a:pt x="2" y="72"/>
                  </a:lnTo>
                  <a:lnTo>
                    <a:pt x="3" y="72"/>
                  </a:lnTo>
                  <a:lnTo>
                    <a:pt x="3" y="68"/>
                  </a:lnTo>
                  <a:lnTo>
                    <a:pt x="5" y="67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5" y="46"/>
                  </a:lnTo>
                  <a:lnTo>
                    <a:pt x="16" y="45"/>
                  </a:lnTo>
                  <a:lnTo>
                    <a:pt x="17" y="43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29"/>
                  </a:lnTo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3D7A99"/>
                </a:gs>
              </a:gsLst>
              <a:path path="rect">
                <a:fillToRect l="50000" t="50000" r="50000" b="50000"/>
              </a:path>
            </a:gra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785813" y="2000250"/>
            <a:ext cx="4519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уровень: 2</a:t>
            </a:r>
            <a:r>
              <a:rPr 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ē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714375" y="2928938"/>
            <a:ext cx="3733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 уровень:8</a:t>
            </a:r>
            <a:r>
              <a:rPr lang="en-US" sz="3600" b="1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ē</a:t>
            </a:r>
          </a:p>
        </p:txBody>
      </p:sp>
    </p:spTree>
  </p:cSld>
  <p:clrMapOvr>
    <a:masterClrMapping/>
  </p:clrMapOvr>
  <p:transition advTm="16983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683568" y="764704"/>
            <a:ext cx="1836331" cy="1200329"/>
            <a:chOff x="1357290" y="3786190"/>
            <a:chExt cx="1836569" cy="1200508"/>
          </a:xfrm>
        </p:grpSpPr>
        <p:sp>
          <p:nvSpPr>
            <p:cNvPr id="3" name="TextBox 38"/>
            <p:cNvSpPr txBox="1">
              <a:spLocks noChangeArrowheads="1"/>
            </p:cNvSpPr>
            <p:nvPr/>
          </p:nvSpPr>
          <p:spPr bwMode="auto">
            <a:xfrm>
              <a:off x="1785918" y="3786190"/>
              <a:ext cx="1407941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 smtClean="0"/>
                <a:t>Mg</a:t>
              </a:r>
              <a:endParaRPr lang="ru-RU" sz="7200" dirty="0"/>
            </a:p>
          </p:txBody>
        </p:sp>
        <p:sp>
          <p:nvSpPr>
            <p:cNvPr id="4" name="TextBox 39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534190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12</a:t>
              </a:r>
              <a:endParaRPr lang="ru-RU" dirty="0"/>
            </a:p>
          </p:txBody>
        </p:sp>
        <p:sp>
          <p:nvSpPr>
            <p:cNvPr id="5" name="TextBox 40"/>
            <p:cNvSpPr txBox="1">
              <a:spLocks noChangeArrowheads="1"/>
            </p:cNvSpPr>
            <p:nvPr/>
          </p:nvSpPr>
          <p:spPr bwMode="auto">
            <a:xfrm>
              <a:off x="1500166" y="3845486"/>
              <a:ext cx="418758" cy="36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24</a:t>
              </a:r>
              <a:endParaRPr lang="ru-RU" dirty="0"/>
            </a:p>
          </p:txBody>
        </p:sp>
        <p:sp>
          <p:nvSpPr>
            <p:cNvPr id="6" name="TextBox 41"/>
            <p:cNvSpPr txBox="1">
              <a:spLocks noChangeArrowheads="1"/>
            </p:cNvSpPr>
            <p:nvPr/>
          </p:nvSpPr>
          <p:spPr bwMode="auto">
            <a:xfrm>
              <a:off x="2797637" y="378619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0</a:t>
              </a:r>
            </a:p>
          </p:txBody>
        </p:sp>
      </p:grpSp>
      <p:sp>
        <p:nvSpPr>
          <p:cNvPr id="7" name="Содержимое 1"/>
          <p:cNvSpPr txBox="1">
            <a:spLocks/>
          </p:cNvSpPr>
          <p:nvPr/>
        </p:nvSpPr>
        <p:spPr>
          <a:xfrm>
            <a:off x="395536" y="2348880"/>
            <a:ext cx="2016224" cy="15841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ē =12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</a:t>
            </a:r>
            <a:r>
              <a:rPr kumimoji="0" lang="ru-R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12	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 bwMode="auto">
          <a:xfrm>
            <a:off x="1907704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54"/>
          <p:cNvSpPr txBox="1">
            <a:spLocks noChangeArrowheads="1"/>
          </p:cNvSpPr>
          <p:nvPr/>
        </p:nvSpPr>
        <p:spPr bwMode="auto">
          <a:xfrm>
            <a:off x="2483768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99792" y="450912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644008" y="620688"/>
            <a:ext cx="0" cy="28083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47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788024" y="3140968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754240" y="3102744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299695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1s</a:t>
            </a:r>
            <a:endParaRPr lang="ru-RU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884368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970264" y="3102744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 bwMode="auto">
          <a:xfrm>
            <a:off x="219573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54"/>
          <p:cNvSpPr txBox="1">
            <a:spLocks noChangeArrowheads="1"/>
          </p:cNvSpPr>
          <p:nvPr/>
        </p:nvSpPr>
        <p:spPr bwMode="auto">
          <a:xfrm>
            <a:off x="2843808" y="198884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95936" y="249289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88024" y="2636912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826248" y="2670696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03848" y="4509120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95936" y="198884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716016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08104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72200" y="213285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042272" y="2670696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4754240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5618336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6338416" y="2094632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707904" y="4509120"/>
            <a:ext cx="502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ru-RU" dirty="0"/>
          </a:p>
        </p:txBody>
      </p:sp>
      <p:sp>
        <p:nvSpPr>
          <p:cNvPr id="37" name="Дуга 36"/>
          <p:cNvSpPr/>
          <p:nvPr/>
        </p:nvSpPr>
        <p:spPr bwMode="auto">
          <a:xfrm>
            <a:off x="2555776" y="692696"/>
            <a:ext cx="857250" cy="14287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3131840" y="1988840"/>
            <a:ext cx="311302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4970264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762352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554440" y="2094632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995936" y="141277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3s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788024" y="1628800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4826248" y="1590576"/>
            <a:ext cx="357188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5042272" y="1590576"/>
            <a:ext cx="35718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067944" y="83671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3p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716016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508104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372200" y="1052736"/>
            <a:ext cx="6480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427984" y="4509120"/>
            <a:ext cx="496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3s</a:t>
            </a:r>
            <a:r>
              <a:rPr lang="en-US" baseline="30000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8" grpId="0"/>
      <p:bldP spid="21" grpId="0" animBg="1"/>
      <p:bldP spid="22" grpId="0"/>
      <p:bldP spid="23" grpId="0"/>
      <p:bldP spid="27" grpId="0"/>
      <p:bldP spid="37" grpId="0" animBg="1"/>
      <p:bldP spid="38" grpId="0"/>
      <p:bldP spid="43" grpId="0"/>
      <p:bldP spid="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190</Words>
  <Application>Microsoft Office PowerPoint</Application>
  <PresentationFormat>Экран (4:3)</PresentationFormat>
  <Paragraphs>125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Распределение электронов по уровням</vt:lpstr>
      <vt:lpstr>Слайд 6</vt:lpstr>
      <vt:lpstr>Слайд 7</vt:lpstr>
      <vt:lpstr>Распределение электронов по уровням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11</cp:revision>
  <dcterms:created xsi:type="dcterms:W3CDTF">2013-10-02T16:06:16Z</dcterms:created>
  <dcterms:modified xsi:type="dcterms:W3CDTF">2013-10-19T17:29:54Z</dcterms:modified>
</cp:coreProperties>
</file>