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0" r:id="rId5"/>
    <p:sldId id="258" r:id="rId6"/>
    <p:sldId id="263" r:id="rId7"/>
    <p:sldId id="262" r:id="rId8"/>
    <p:sldId id="266" r:id="rId9"/>
    <p:sldId id="269" r:id="rId10"/>
    <p:sldId id="268" r:id="rId11"/>
    <p:sldId id="267" r:id="rId12"/>
    <p:sldId id="274" r:id="rId13"/>
    <p:sldId id="273" r:id="rId14"/>
    <p:sldId id="271" r:id="rId15"/>
    <p:sldId id="270" r:id="rId16"/>
    <p:sldId id="272" r:id="rId17"/>
    <p:sldId id="277" r:id="rId18"/>
    <p:sldId id="276" r:id="rId19"/>
    <p:sldId id="278" r:id="rId20"/>
    <p:sldId id="261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4B49-241A-462B-AA0E-D0371373BDE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98CE-9435-447E-9BAD-0822A6F12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4B49-241A-462B-AA0E-D0371373BDE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98CE-9435-447E-9BAD-0822A6F12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4B49-241A-462B-AA0E-D0371373BDE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98CE-9435-447E-9BAD-0822A6F12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4B49-241A-462B-AA0E-D0371373BDE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98CE-9435-447E-9BAD-0822A6F12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4B49-241A-462B-AA0E-D0371373BDE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98CE-9435-447E-9BAD-0822A6F12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4B49-241A-462B-AA0E-D0371373BDE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98CE-9435-447E-9BAD-0822A6F12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4B49-241A-462B-AA0E-D0371373BDE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98CE-9435-447E-9BAD-0822A6F12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4B49-241A-462B-AA0E-D0371373BDE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98CE-9435-447E-9BAD-0822A6F12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4B49-241A-462B-AA0E-D0371373BDE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98CE-9435-447E-9BAD-0822A6F12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4B49-241A-462B-AA0E-D0371373BDE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98CE-9435-447E-9BAD-0822A6F12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4B49-241A-462B-AA0E-D0371373BDE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98CE-9435-447E-9BAD-0822A6F12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04B49-241A-462B-AA0E-D0371373BDE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C98CE-9435-447E-9BAD-0822A6F12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HP\Desktop\&#1042;_&#1042;&#1099;&#1089;&#1086;&#1094;&#1082;&#1080;&#1081;\New%20Folder\&#1042;.&#1042;&#1099;&#1089;&#1086;&#1094;&#1082;&#1080;&#1081;_&#1052;&#1091;&#1078;&#1095;&#1080;&#1085;&#1099;_WMV%20V9.wm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3645024"/>
            <a:ext cx="6627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Владимир Высоцкий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Picture 2" descr="C:\Users\HP\Desktop\visocki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0"/>
            <a:ext cx="5052053" cy="37890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88861" y="5657671"/>
            <a:ext cx="42551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663300"/>
                </a:solidFill>
              </a:rPr>
              <a:t>Презентацию подготовила  </a:t>
            </a:r>
          </a:p>
          <a:p>
            <a:pPr algn="ctr"/>
            <a:r>
              <a:rPr lang="ru-RU" dirty="0" smtClean="0">
                <a:solidFill>
                  <a:srgbClr val="663300"/>
                </a:solidFill>
              </a:rPr>
              <a:t>зам. директора  по воспитательной части</a:t>
            </a:r>
          </a:p>
          <a:p>
            <a:pPr algn="ctr"/>
            <a:r>
              <a:rPr lang="ru-RU" dirty="0" smtClean="0">
                <a:solidFill>
                  <a:srgbClr val="663300"/>
                </a:solidFill>
              </a:rPr>
              <a:t>ФГОУ-СОШ № 21 МО РФ г. Ереван</a:t>
            </a:r>
          </a:p>
          <a:p>
            <a:pPr algn="ctr"/>
            <a:r>
              <a:rPr lang="ru-RU" dirty="0" err="1" smtClean="0">
                <a:solidFill>
                  <a:srgbClr val="663300"/>
                </a:solidFill>
              </a:rPr>
              <a:t>Кримлян</a:t>
            </a:r>
            <a:r>
              <a:rPr lang="ru-RU" dirty="0" smtClean="0">
                <a:solidFill>
                  <a:srgbClr val="663300"/>
                </a:solidFill>
              </a:rPr>
              <a:t> Марина </a:t>
            </a:r>
            <a:r>
              <a:rPr lang="ru-RU" dirty="0" err="1" smtClean="0">
                <a:solidFill>
                  <a:srgbClr val="663300"/>
                </a:solidFill>
              </a:rPr>
              <a:t>Ваграмовна</a:t>
            </a:r>
            <a:r>
              <a:rPr lang="ru-RU" dirty="0" smtClean="0">
                <a:solidFill>
                  <a:srgbClr val="663300"/>
                </a:solidFill>
              </a:rPr>
              <a:t> .</a:t>
            </a:r>
            <a:endParaRPr lang="ru-RU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Марина\Рабочий стол\Володя Выс\medium_be8ea252a09d921fd2d9faaa9a44bd20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500042"/>
            <a:ext cx="8122694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Марина\Рабочий стол\Володя Выс\101849923_4809770_m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357166"/>
            <a:ext cx="7358115" cy="6092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Марина\Рабочий стол\Володя Выс\596112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357166"/>
            <a:ext cx="4457700" cy="3467100"/>
          </a:xfrm>
          <a:prstGeom prst="rect">
            <a:avLst/>
          </a:prstGeom>
          <a:noFill/>
        </p:spPr>
      </p:pic>
      <p:pic>
        <p:nvPicPr>
          <p:cNvPr id="11268" name="Picture 4" descr="C:\Documents and Settings\Марина\Рабочий стол\Володя Выс\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428604"/>
            <a:ext cx="3879215" cy="2838450"/>
          </a:xfrm>
          <a:prstGeom prst="rect">
            <a:avLst/>
          </a:prstGeom>
          <a:noFill/>
        </p:spPr>
      </p:pic>
      <p:pic>
        <p:nvPicPr>
          <p:cNvPr id="11269" name="Picture 5" descr="C:\Documents and Settings\Марина\Рабочий стол\Володя Выс\1667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24" y="3929066"/>
            <a:ext cx="3214711" cy="2571768"/>
          </a:xfrm>
          <a:prstGeom prst="rect">
            <a:avLst/>
          </a:prstGeom>
          <a:noFill/>
        </p:spPr>
      </p:pic>
      <p:pic>
        <p:nvPicPr>
          <p:cNvPr id="11270" name="Picture 6" descr="C:\Documents and Settings\Марина\Рабочий стол\Володя Выс\e6d4f0da9fea542e4a51ac7bee834a5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57752" y="3357562"/>
            <a:ext cx="3429024" cy="3113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Марина\Рабочий стол\Володя Выс\32717851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14290"/>
            <a:ext cx="3133461" cy="4286280"/>
          </a:xfrm>
          <a:prstGeom prst="rect">
            <a:avLst/>
          </a:prstGeom>
          <a:noFill/>
        </p:spPr>
      </p:pic>
      <p:pic>
        <p:nvPicPr>
          <p:cNvPr id="12293" name="Picture 5" descr="C:\Documents and Settings\Марина\Рабочий стол\Володя Выс\file63818264_de5d897f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19055" y="3071786"/>
            <a:ext cx="5824945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Documents and Settings\Марина\Рабочий стол\Володя Выс\scr_0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080500" cy="684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В.Высоцкий_Мужчины_WMV V9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2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Марина\Рабочий стол\Володя Выс\d96b602ce4804f21b75a144f882f1074_Vlady Ă©s Viszockij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9622" y="214291"/>
            <a:ext cx="5221468" cy="4286280"/>
          </a:xfrm>
          <a:prstGeom prst="rect">
            <a:avLst/>
          </a:prstGeom>
          <a:noFill/>
        </p:spPr>
      </p:pic>
      <p:pic>
        <p:nvPicPr>
          <p:cNvPr id="3" name="Picture 2" descr="C:\Documents and Settings\Марина\Рабочий стол\Володя Выс\1f20ebd0a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3429000"/>
            <a:ext cx="4752975" cy="322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5d0425efc4a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7" y="332657"/>
            <a:ext cx="3672408" cy="3112366"/>
          </a:xfrm>
          <a:prstGeom prst="rect">
            <a:avLst/>
          </a:prstGeom>
          <a:noFill/>
        </p:spPr>
      </p:pic>
      <p:pic>
        <p:nvPicPr>
          <p:cNvPr id="2051" name="Picture 3" descr="C:\Users\HP\Desktop\imag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3140968"/>
            <a:ext cx="4557029" cy="3413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HP\Desktop\0_6df4a_c351eaa4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12160" y="2708920"/>
            <a:ext cx="2520280" cy="3784117"/>
          </a:xfrm>
          <a:prstGeom prst="rect">
            <a:avLst/>
          </a:prstGeom>
          <a:noFill/>
        </p:spPr>
      </p:pic>
      <p:pic>
        <p:nvPicPr>
          <p:cNvPr id="3074" name="Picture 2" descr="C:\Users\HP\Desktop\0_8632b_8c09dfd2_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88640"/>
            <a:ext cx="5280586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HP\Desktop\54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81922" y="3490531"/>
            <a:ext cx="4762078" cy="3367469"/>
          </a:xfrm>
          <a:prstGeom prst="rect">
            <a:avLst/>
          </a:prstGeom>
          <a:noFill/>
        </p:spPr>
      </p:pic>
      <p:pic>
        <p:nvPicPr>
          <p:cNvPr id="1026" name="Picture 2" descr="C:\Users\HP\Desktop\1311689826_5dc67092254f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5328592" cy="4061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Марина\Рабочий стол\Володя Выс\высоцки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918" y="71390"/>
            <a:ext cx="5429288" cy="6786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HP\Desktop\img-295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836712"/>
            <a:ext cx="6712173" cy="5034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show_thumbinai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9792" y="3861572"/>
            <a:ext cx="3990401" cy="2996428"/>
          </a:xfrm>
          <a:prstGeom prst="rect">
            <a:avLst/>
          </a:prstGeom>
          <a:noFill/>
        </p:spPr>
      </p:pic>
      <p:pic>
        <p:nvPicPr>
          <p:cNvPr id="4" name="Picture 2" descr="C:\Users\HP\Desktop\untitled_111.png"/>
          <p:cNvPicPr>
            <a:picLocks noChangeAspect="1" noChangeArrowheads="1"/>
          </p:cNvPicPr>
          <p:nvPr/>
        </p:nvPicPr>
        <p:blipFill>
          <a:blip r:embed="rId3" cstate="email"/>
          <a:srcRect b="7953"/>
          <a:stretch>
            <a:fillRect/>
          </a:stretch>
        </p:blipFill>
        <p:spPr bwMode="auto">
          <a:xfrm>
            <a:off x="1331640" y="0"/>
            <a:ext cx="6396552" cy="393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Марина\Рабочий стол\Володя Выс\0_7fb71_783cc72e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28" y="1000108"/>
            <a:ext cx="3643338" cy="5075487"/>
          </a:xfrm>
          <a:prstGeom prst="rect">
            <a:avLst/>
          </a:prstGeom>
          <a:noFill/>
        </p:spPr>
      </p:pic>
      <p:pic>
        <p:nvPicPr>
          <p:cNvPr id="4099" name="Picture 3" descr="C:\Documents and Settings\Марина\Рабочий стол\Володя Выс\400px-Vladimir_Vysotsky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571480"/>
            <a:ext cx="3929090" cy="5893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арина\Рабочий стол\Володя Выс\8_4f1ffe7bc872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15074" y="357166"/>
            <a:ext cx="2574621" cy="3643331"/>
          </a:xfrm>
          <a:prstGeom prst="rect">
            <a:avLst/>
          </a:prstGeom>
          <a:noFill/>
        </p:spPr>
      </p:pic>
      <p:pic>
        <p:nvPicPr>
          <p:cNvPr id="1027" name="Picture 3" descr="C:\Documents and Settings\Марина\Рабочий стол\Володя Выс\8_4f1ffecdb48d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357166"/>
            <a:ext cx="2402223" cy="3714776"/>
          </a:xfrm>
          <a:prstGeom prst="rect">
            <a:avLst/>
          </a:prstGeom>
          <a:noFill/>
        </p:spPr>
      </p:pic>
      <p:pic>
        <p:nvPicPr>
          <p:cNvPr id="1028" name="Picture 4" descr="C:\Documents and Settings\Марина\Рабочий стол\Володя Выс\8_4f1ffe7ae54d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14678" y="928670"/>
            <a:ext cx="2857500" cy="2819400"/>
          </a:xfrm>
          <a:prstGeom prst="rect">
            <a:avLst/>
          </a:prstGeom>
          <a:noFill/>
        </p:spPr>
      </p:pic>
      <p:pic>
        <p:nvPicPr>
          <p:cNvPr id="1029" name="Picture 5" descr="C:\Documents and Settings\Марина\Рабочий стол\Володя Выс\vysotsky_36_01_0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57422" y="3933940"/>
            <a:ext cx="4568844" cy="2924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Марина\Рабочий стол\Володя Выс\8_4f2000564dcf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42984"/>
            <a:ext cx="3929058" cy="4832741"/>
          </a:xfrm>
          <a:prstGeom prst="rect">
            <a:avLst/>
          </a:prstGeom>
          <a:noFill/>
        </p:spPr>
      </p:pic>
      <p:pic>
        <p:nvPicPr>
          <p:cNvPr id="3076" name="Picture 4" descr="C:\Documents and Settings\Марина\Рабочий стол\Володя Выс\8_4f200030888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00464" y="357166"/>
            <a:ext cx="5143536" cy="6154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Марина\Рабочий стол\Володя Выс\8_4f200054764e9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786446" cy="4692744"/>
          </a:xfrm>
          <a:prstGeom prst="rect">
            <a:avLst/>
          </a:prstGeom>
          <a:noFill/>
        </p:spPr>
      </p:pic>
      <p:pic>
        <p:nvPicPr>
          <p:cNvPr id="5122" name="Picture 2" descr="C:\Documents and Settings\Марина\Рабочий стол\Володя Выс\8_4f20006e5dba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16941" y="3786190"/>
            <a:ext cx="4627057" cy="3071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Марина\Рабочий стол\Володя Выс\pavel-massalskij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571480"/>
            <a:ext cx="3835397" cy="5288303"/>
          </a:xfrm>
          <a:prstGeom prst="rect">
            <a:avLst/>
          </a:prstGeom>
          <a:noFill/>
        </p:spPr>
      </p:pic>
      <p:pic>
        <p:nvPicPr>
          <p:cNvPr id="6148" name="Picture 4" descr="C:\Documents and Settings\Марина\Рабочий стол\Володя Выс\i (2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6" y="2143116"/>
            <a:ext cx="4345593" cy="3089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Марина\Рабочий стол\Володя Выс\_s_okudzhavoj_jpg_131159509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572250" cy="4752975"/>
          </a:xfrm>
          <a:prstGeom prst="rect">
            <a:avLst/>
          </a:prstGeom>
          <a:noFill/>
        </p:spPr>
      </p:pic>
      <p:pic>
        <p:nvPicPr>
          <p:cNvPr id="7172" name="Picture 4" descr="C:\Documents and Settings\Марина\Рабочий стол\Володя Выс\27685d8e0d5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00826" y="4143380"/>
            <a:ext cx="2284436" cy="2340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Марина\Рабочий стол\Володя Выс\363c75991854652827acf328d338e27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0"/>
            <a:ext cx="8229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22</Words>
  <Application>Microsoft Office PowerPoint</Application>
  <PresentationFormat>Экран (4:3)</PresentationFormat>
  <Paragraphs>5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888</dc:creator>
  <cp:lastModifiedBy>HP</cp:lastModifiedBy>
  <cp:revision>10</cp:revision>
  <dcterms:created xsi:type="dcterms:W3CDTF">2013-11-18T09:59:20Z</dcterms:created>
  <dcterms:modified xsi:type="dcterms:W3CDTF">2014-01-14T18:54:19Z</dcterms:modified>
</cp:coreProperties>
</file>