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96" r:id="rId4"/>
    <p:sldId id="297" r:id="rId5"/>
    <p:sldId id="298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9B74B9-4256-4FF8-BD42-6CC4E187157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B0CF1C-8824-4B95-B23D-2DC3430DA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img_url=http://www.cityofboston.gov/Images_Documents/Weights-&amp;-Measures-sm_tcm3-31876.jpg&amp;uinfo=sw-1044-sh-498-fw-819-fh-448-pd-1&amp;p=4&amp;text=%D0%9A%D0%B0%D1%80%D1%82%D0%B8%D0%BD%D1%8B%20%D0%B7%D0%B0%D0%BA%D0%BE%D0%BD%20%D0%B8%20%D1%81%D0%BF%D1%80%D0%B0%D0%B2%D0%B5%D0%B4%D0%BB%D0%B8%D0%B2%D0%BE%D1%81%D1%82%D1%8C&amp;noreask=1&amp;pos=130&amp;rpt=simage&amp;lr=17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851648" cy="18288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Немного  о себе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548680"/>
            <a:ext cx="8077200" cy="1673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 :</a:t>
            </a:r>
            <a:r>
              <a:rPr lang="ru-RU" dirty="0" smtClean="0"/>
              <a:t> из увиденного нами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8077200" cy="14996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Справедливость  не должна противостоять  выборам человека.   Пример дает  нам понять ,  то что справедливость  может возникнуть  ни тогда, когда человек  сам делает решение  за двоих,  а тогда   когда согласуется со мнением другого человека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84640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>
                <a:ea typeface="+mj-ea"/>
                <a:cs typeface="+mj-cs"/>
              </a:rPr>
              <a:t>Раз всё так просто, то зачем же  нужен закон ? Ведь по приведенному   примеру , мы видим что можно просто договориться с    мнением другого человека.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77200" cy="16733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Но оказывается не всё так просто ,  чтобы  понять это  рассмотрим  ещё один пример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8077200" cy="1499616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Смерть  невинного ребенка  и его последствия.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5112568" cy="464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77200" cy="1673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исходя  от услышавшего нами примера.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77200" cy="149961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Это не справедливо!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077200" cy="16733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Все люди обладают равными правами  на жизнь и свободу!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8077200" cy="17281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Нужно  уметь отвечать  за свой проступок, перед  законом !  По мере своего нарушения, ведь  было  б не справедливо,  одинокого  наказать  человека который  украл  деньги,  и человека который  совершил  убийство, ведь  материальную потерю можно ещё вернуть, а вот жизнь человека никак!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8077200" cy="1673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«Победа над слабым – всё равно что поражение.»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8077200" cy="1499616"/>
          </a:xfrm>
        </p:spPr>
        <p:txBody>
          <a:bodyPr>
            <a:normAutofit fontScale="70000" lnSpcReduction="200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На выводе я соглашусь со справедливой арабской пословицей  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51097_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5360" y="548680"/>
            <a:ext cx="6434992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344816" cy="2088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Сделать глупость  и отсидеть в тюрьме половину  своей  единственной жизни…Одумайся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e8f800522b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420889"/>
            <a:ext cx="4459560" cy="3383326"/>
          </a:xfrm>
          <a:prstGeom prst="rect">
            <a:avLst/>
          </a:prstGeom>
        </p:spPr>
      </p:pic>
      <p:pic>
        <p:nvPicPr>
          <p:cNvPr id="5" name="Рисунок 4" descr="125785874982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919"/>
            <a:ext cx="2520280" cy="33123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4752528" cy="1828800"/>
          </a:xfrm>
        </p:spPr>
        <p:txBody>
          <a:bodyPr>
            <a:normAutofit/>
          </a:bodyPr>
          <a:lstStyle/>
          <a:p>
            <a:r>
              <a:rPr lang="ru-RU" sz="3100" dirty="0" err="1" smtClean="0">
                <a:solidFill>
                  <a:srgbClr val="FF0000"/>
                </a:solidFill>
              </a:rPr>
              <a:t>Галиахметова</a:t>
            </a:r>
            <a:r>
              <a:rPr lang="ru-RU" sz="3100" dirty="0" smtClean="0">
                <a:solidFill>
                  <a:srgbClr val="FF0000"/>
                </a:solidFill>
              </a:rPr>
              <a:t>  </a:t>
            </a:r>
            <a:r>
              <a:rPr lang="ru-RU" sz="3100" dirty="0" err="1" smtClean="0">
                <a:solidFill>
                  <a:srgbClr val="FF0000"/>
                </a:solidFill>
              </a:rPr>
              <a:t>Эльвина</a:t>
            </a:r>
            <a:r>
              <a:rPr lang="ru-RU" sz="3100" dirty="0" smtClean="0">
                <a:solidFill>
                  <a:srgbClr val="FF0000"/>
                </a:solidFill>
              </a:rPr>
              <a:t>  </a:t>
            </a:r>
            <a:r>
              <a:rPr lang="ru-RU" sz="3100" dirty="0" err="1" smtClean="0">
                <a:solidFill>
                  <a:srgbClr val="FF0000"/>
                </a:solidFill>
              </a:rPr>
              <a:t>Ринатовна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родилась  13.06.97 </a:t>
            </a:r>
            <a:r>
              <a:rPr lang="ru-RU" dirty="0" smtClean="0">
                <a:solidFill>
                  <a:srgbClr val="FFFF00"/>
                </a:solidFill>
              </a:rPr>
              <a:t>г.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Изображение 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06161" y="1118575"/>
            <a:ext cx="5028221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077200" cy="16733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  жизнь сделала свои обороты.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8596d4219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179617"/>
            <a:ext cx="6480720" cy="30237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Многие богатые люди переступают порог закона , выплачивают взятки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o_60863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6264696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6840760" cy="15841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Сваливают   свою вину  на более  простых   граждан, у которых нет средств, чтобы  нанять адвоката.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What-smells-wallpaper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79" y="3429000"/>
            <a:ext cx="5904657" cy="257049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077200" cy="14996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 последние года  ,  в  одной  только нашей  стране были пойманы  многие дипломаты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776864" cy="34960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95" y="179512"/>
            <a:ext cx="8077200" cy="16733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  многие  выходят  сухими  из  воды.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02883"/>
            <a:ext cx="5492941" cy="34983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880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Увидев  это , многие простые      граждане   хотят  добиться справедливости.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77200" cy="1673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Тратят на это куче времени и денег!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400_F_17300343_g8tdKbp032dvZKVBuH8kOrA5tE5wqx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060848"/>
            <a:ext cx="3537640" cy="3096344"/>
          </a:xfrm>
          <a:prstGeom prst="rect">
            <a:avLst/>
          </a:prstGeom>
        </p:spPr>
      </p:pic>
      <p:pic>
        <p:nvPicPr>
          <p:cNvPr id="6" name="Рисунок 5" descr="0a0b098a666fda32c54fa49555ad296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53417"/>
            <a:ext cx="4067944" cy="35197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 чём же  причина  такого обращения  с простым народом?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077200" cy="1499616"/>
          </a:xfrm>
        </p:spPr>
        <p:txBody>
          <a:bodyPr>
            <a:normAutofit fontScale="92500" lnSpcReduction="10000"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Существует правило «Жизнь  не  справедлива.»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077200" cy="16733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 сожалению  ,  это правило  полностью совпадает с жизнью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75048"/>
            <a:ext cx="7861176" cy="46302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Каждый выживает как может;  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Каждый за себя;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Никому не чьи проблемы  не нужны  ,главное то  ,что  он получает  за это деньги.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 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0" y="26064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0" y="16288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0" y="2996952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ubL"/>
          <p:cNvSpPr>
            <a:spLocks noEditPoints="1" noChangeArrowheads="1"/>
          </p:cNvSpPr>
          <p:nvPr/>
        </p:nvSpPr>
        <p:spPr bwMode="auto">
          <a:xfrm>
            <a:off x="0" y="5876925"/>
            <a:ext cx="900113" cy="981075"/>
          </a:xfrm>
          <a:custGeom>
            <a:avLst/>
            <a:gdLst>
              <a:gd name="T0" fmla="*/ 9377344 w 21600"/>
              <a:gd name="T1" fmla="*/ 0 h 21600"/>
              <a:gd name="T2" fmla="*/ 0 w 21600"/>
              <a:gd name="T3" fmla="*/ 22280259 h 21600"/>
              <a:gd name="T4" fmla="*/ 18754688 w 21600"/>
              <a:gd name="T5" fmla="*/ 44560563 h 21600"/>
              <a:gd name="T6" fmla="*/ 37509417 w 21600"/>
              <a:gd name="T7" fmla="*/ 334204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147" name="PubL"/>
          <p:cNvSpPr>
            <a:spLocks noEditPoints="1" noChangeArrowheads="1"/>
          </p:cNvSpPr>
          <p:nvPr/>
        </p:nvSpPr>
        <p:spPr bwMode="auto">
          <a:xfrm rot="10800000">
            <a:off x="8043863" y="0"/>
            <a:ext cx="1100137" cy="1196975"/>
          </a:xfrm>
          <a:custGeom>
            <a:avLst/>
            <a:gdLst>
              <a:gd name="T0" fmla="*/ 14008106 w 21600"/>
              <a:gd name="T1" fmla="*/ 0 h 21600"/>
              <a:gd name="T2" fmla="*/ 0 w 21600"/>
              <a:gd name="T3" fmla="*/ 33165517 h 21600"/>
              <a:gd name="T4" fmla="*/ 28016262 w 21600"/>
              <a:gd name="T5" fmla="*/ 66330979 h 21600"/>
              <a:gd name="T6" fmla="*/ 56032473 w 21600"/>
              <a:gd name="T7" fmla="*/ 497482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148" name="PubL"/>
          <p:cNvSpPr>
            <a:spLocks noEditPoints="1" noChangeArrowheads="1"/>
          </p:cNvSpPr>
          <p:nvPr/>
        </p:nvSpPr>
        <p:spPr bwMode="auto">
          <a:xfrm rot="-5525279">
            <a:off x="8097045" y="5812631"/>
            <a:ext cx="1052512" cy="1038225"/>
          </a:xfrm>
          <a:custGeom>
            <a:avLst/>
            <a:gdLst>
              <a:gd name="T0" fmla="*/ 12821545 w 21600"/>
              <a:gd name="T1" fmla="*/ 0 h 21600"/>
              <a:gd name="T2" fmla="*/ 0 w 21600"/>
              <a:gd name="T3" fmla="*/ 24951671 h 21600"/>
              <a:gd name="T4" fmla="*/ 25643091 w 21600"/>
              <a:gd name="T5" fmla="*/ 49903294 h 21600"/>
              <a:gd name="T6" fmla="*/ 51286181 w 21600"/>
              <a:gd name="T7" fmla="*/ 3742748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149" name="PubL"/>
          <p:cNvSpPr>
            <a:spLocks noEditPoints="1" noChangeArrowheads="1"/>
          </p:cNvSpPr>
          <p:nvPr/>
        </p:nvSpPr>
        <p:spPr bwMode="auto">
          <a:xfrm rot="5400000">
            <a:off x="76200" y="-76200"/>
            <a:ext cx="1116013" cy="1268413"/>
          </a:xfrm>
          <a:custGeom>
            <a:avLst/>
            <a:gdLst>
              <a:gd name="T0" fmla="*/ 14415323 w 21600"/>
              <a:gd name="T1" fmla="*/ 0 h 21600"/>
              <a:gd name="T2" fmla="*/ 0 w 21600"/>
              <a:gd name="T3" fmla="*/ 37242426 h 21600"/>
              <a:gd name="T4" fmla="*/ 28830698 w 21600"/>
              <a:gd name="T5" fmla="*/ 74484793 h 21600"/>
              <a:gd name="T6" fmla="*/ 57661343 w 21600"/>
              <a:gd name="T7" fmla="*/ 5586361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150" name="Прямоугольник 1"/>
          <p:cNvSpPr>
            <a:spLocks noChangeArrowheads="1"/>
          </p:cNvSpPr>
          <p:nvPr/>
        </p:nvSpPr>
        <p:spPr bwMode="auto">
          <a:xfrm>
            <a:off x="900113" y="3690938"/>
            <a:ext cx="313213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/>
              <a:t>Дом — это там, где вас поймут,</a:t>
            </a:r>
            <a:br>
              <a:rPr lang="ru-RU" sz="2400" dirty="0"/>
            </a:br>
            <a:r>
              <a:rPr lang="ru-RU" sz="2400" dirty="0"/>
              <a:t>Там, где надеются и ждут,</a:t>
            </a:r>
            <a:br>
              <a:rPr lang="ru-RU" sz="2400" dirty="0"/>
            </a:br>
            <a:r>
              <a:rPr lang="ru-RU" sz="2400" dirty="0"/>
              <a:t>Где ты забудешь о плохом, —</a:t>
            </a:r>
            <a:br>
              <a:rPr lang="ru-RU" sz="2400" dirty="0"/>
            </a:br>
            <a:r>
              <a:rPr lang="ru-RU" sz="2400" dirty="0"/>
              <a:t>Это твой дом.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51" name="Picture 6" descr="Изображение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675063"/>
            <a:ext cx="3943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http://cs10881.vk.me/v10881966/fa6/_zcgkauxR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60350"/>
            <a:ext cx="4383087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8077200" cy="16733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 :  Конечно же это  не справедливо!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077200" cy="16733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 же делается  ,  чтобы устранить </a:t>
            </a:r>
            <a:r>
              <a:rPr lang="ru-RU" dirty="0" smtClean="0">
                <a:solidFill>
                  <a:srgbClr val="FF0000"/>
                </a:solidFill>
              </a:rPr>
              <a:t>это?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48872" cy="33843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 Вводятся новые  законы.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2. Заново рассматриваются старые порядки.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77200" cy="40324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  :  </a:t>
            </a:r>
            <a:r>
              <a:rPr lang="ru-RU" dirty="0" smtClean="0">
                <a:solidFill>
                  <a:schemeClr val="tx1"/>
                </a:solidFill>
              </a:rPr>
              <a:t>Хочется  верить ,  то что справедливость  восторжествует.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933184" cy="540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То что новые законы будут построены на справедливых выводах.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6051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6993610" cy="316835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077200" cy="2880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Хочется верить, </a:t>
            </a:r>
            <a:r>
              <a:rPr lang="ru-RU" sz="3200" dirty="0" smtClean="0">
                <a:solidFill>
                  <a:schemeClr val="tx1"/>
                </a:solidFill>
              </a:rPr>
              <a:t>то что мнение простого народа  будет рассматриваться наравне с мнениями других государственных деятеле</a:t>
            </a:r>
            <a:r>
              <a:rPr lang="ru-RU" dirty="0" smtClean="0">
                <a:solidFill>
                  <a:schemeClr val="tx1"/>
                </a:solidFill>
              </a:rPr>
              <a:t>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8077200" cy="28083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Вывод </a:t>
            </a:r>
            <a:r>
              <a:rPr lang="ru-RU" sz="2800" dirty="0" smtClean="0">
                <a:solidFill>
                  <a:schemeClr val="tx1"/>
                </a:solidFill>
              </a:rPr>
              <a:t>:  ведь  вряд ли будет справедливо   подстраивать   жизнь  глазами одних людей , изменив при этом  жизни многих  горожан!!!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1105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48680"/>
            <a:ext cx="6624736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ubL"/>
          <p:cNvSpPr>
            <a:spLocks noEditPoints="1" noChangeArrowheads="1"/>
          </p:cNvSpPr>
          <p:nvPr/>
        </p:nvSpPr>
        <p:spPr bwMode="auto">
          <a:xfrm>
            <a:off x="0" y="5876925"/>
            <a:ext cx="900113" cy="981075"/>
          </a:xfrm>
          <a:custGeom>
            <a:avLst/>
            <a:gdLst>
              <a:gd name="T0" fmla="*/ 9377344 w 21600"/>
              <a:gd name="T1" fmla="*/ 0 h 21600"/>
              <a:gd name="T2" fmla="*/ 0 w 21600"/>
              <a:gd name="T3" fmla="*/ 22280259 h 21600"/>
              <a:gd name="T4" fmla="*/ 18754688 w 21600"/>
              <a:gd name="T5" fmla="*/ 44560563 h 21600"/>
              <a:gd name="T6" fmla="*/ 37509417 w 21600"/>
              <a:gd name="T7" fmla="*/ 334204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71" name="PubL"/>
          <p:cNvSpPr>
            <a:spLocks noEditPoints="1" noChangeArrowheads="1"/>
          </p:cNvSpPr>
          <p:nvPr/>
        </p:nvSpPr>
        <p:spPr bwMode="auto">
          <a:xfrm rot="10800000">
            <a:off x="8043863" y="0"/>
            <a:ext cx="1100137" cy="1196975"/>
          </a:xfrm>
          <a:custGeom>
            <a:avLst/>
            <a:gdLst>
              <a:gd name="T0" fmla="*/ 14008106 w 21600"/>
              <a:gd name="T1" fmla="*/ 0 h 21600"/>
              <a:gd name="T2" fmla="*/ 0 w 21600"/>
              <a:gd name="T3" fmla="*/ 33165517 h 21600"/>
              <a:gd name="T4" fmla="*/ 28016262 w 21600"/>
              <a:gd name="T5" fmla="*/ 66330979 h 21600"/>
              <a:gd name="T6" fmla="*/ 56032473 w 21600"/>
              <a:gd name="T7" fmla="*/ 497482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72" name="PubL"/>
          <p:cNvSpPr>
            <a:spLocks noEditPoints="1" noChangeArrowheads="1"/>
          </p:cNvSpPr>
          <p:nvPr/>
        </p:nvSpPr>
        <p:spPr bwMode="auto">
          <a:xfrm rot="-5525279">
            <a:off x="8097045" y="5812631"/>
            <a:ext cx="1052512" cy="1038225"/>
          </a:xfrm>
          <a:custGeom>
            <a:avLst/>
            <a:gdLst>
              <a:gd name="T0" fmla="*/ 12821545 w 21600"/>
              <a:gd name="T1" fmla="*/ 0 h 21600"/>
              <a:gd name="T2" fmla="*/ 0 w 21600"/>
              <a:gd name="T3" fmla="*/ 24951671 h 21600"/>
              <a:gd name="T4" fmla="*/ 25643091 w 21600"/>
              <a:gd name="T5" fmla="*/ 49903294 h 21600"/>
              <a:gd name="T6" fmla="*/ 51286181 w 21600"/>
              <a:gd name="T7" fmla="*/ 3742748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73" name="PubL"/>
          <p:cNvSpPr>
            <a:spLocks noEditPoints="1" noChangeArrowheads="1"/>
          </p:cNvSpPr>
          <p:nvPr/>
        </p:nvSpPr>
        <p:spPr bwMode="auto">
          <a:xfrm rot="5400000">
            <a:off x="76200" y="-76200"/>
            <a:ext cx="1116013" cy="1268413"/>
          </a:xfrm>
          <a:custGeom>
            <a:avLst/>
            <a:gdLst>
              <a:gd name="T0" fmla="*/ 14415323 w 21600"/>
              <a:gd name="T1" fmla="*/ 0 h 21600"/>
              <a:gd name="T2" fmla="*/ 0 w 21600"/>
              <a:gd name="T3" fmla="*/ 37242426 h 21600"/>
              <a:gd name="T4" fmla="*/ 28830698 w 21600"/>
              <a:gd name="T5" fmla="*/ 74484793 h 21600"/>
              <a:gd name="T6" fmla="*/ 57661343 w 21600"/>
              <a:gd name="T7" fmla="*/ 5586361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74" name="Прямоугольник 1"/>
          <p:cNvSpPr>
            <a:spLocks noChangeArrowheads="1"/>
          </p:cNvSpPr>
          <p:nvPr/>
        </p:nvSpPr>
        <p:spPr bwMode="auto">
          <a:xfrm>
            <a:off x="2286000" y="2754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!</a:t>
            </a:r>
          </a:p>
        </p:txBody>
      </p:sp>
      <p:pic>
        <p:nvPicPr>
          <p:cNvPr id="7175" name="Picture 8" descr="C:\Users\резеда\Desktop\Школьные фотографии\IMG_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939256"/>
            <a:ext cx="4535561" cy="324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Прямоугольник 2"/>
          <p:cNvSpPr>
            <a:spLocks noChangeArrowheads="1"/>
          </p:cNvSpPr>
          <p:nvPr/>
        </p:nvSpPr>
        <p:spPr bwMode="auto">
          <a:xfrm rot="10800000" flipV="1">
            <a:off x="755576" y="3141375"/>
            <a:ext cx="25924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/>
              <a:t>Много в мире есть предметов</a:t>
            </a:r>
          </a:p>
          <a:p>
            <a:r>
              <a:rPr lang="ru-RU" sz="2400" dirty="0"/>
              <a:t>Самых, самых разных.</a:t>
            </a:r>
          </a:p>
          <a:p>
            <a:r>
              <a:rPr lang="ru-RU" sz="2400" dirty="0"/>
              <a:t>Для меня, я точно знаю –</a:t>
            </a:r>
          </a:p>
          <a:p>
            <a:r>
              <a:rPr lang="ru-RU" sz="2400" dirty="0"/>
              <a:t>Школа – это праздник!</a:t>
            </a:r>
          </a:p>
        </p:txBody>
      </p:sp>
      <p:pic>
        <p:nvPicPr>
          <p:cNvPr id="7177" name="Picture 10" descr="http://cs316428.vk.me/v316428049/7b34/BWrnbmnZ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544716" cy="267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6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772400" cy="28448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ЭССЕ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«Справедливость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отнюдь не создана законом; наоборот, закон всегда есть лишь истолкование  и воплощение  справедливости»  (П. Прудон)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6063" y="38608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ФАМИЛИЯ, ИМЯ, ОТЧЕСТВО</a:t>
            </a:r>
          </a:p>
          <a:p>
            <a:pPr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АВТОРА</a:t>
            </a:r>
            <a:endParaRPr lang="ru-RU" sz="1600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Галиахметова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Эльвина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Ринатовна</a:t>
            </a: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МОКУ ООШ с. Старые </a:t>
            </a:r>
            <a:r>
              <a:rPr lang="ru-RU" dirty="0" err="1" smtClean="0">
                <a:solidFill>
                  <a:schemeClr val="tx1"/>
                </a:solidFill>
              </a:rPr>
              <a:t>Сулли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  9 класс 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827088" y="2565400"/>
            <a:ext cx="7777162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535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77200" cy="1673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 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Зачем я выбрала  эту тему.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77200" cy="16733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Потому что  не все понимают  смысл слова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«Справедливость»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077200" cy="1499616"/>
          </a:xfrm>
        </p:spPr>
        <p:txBody>
          <a:bodyPr>
            <a:normAutofit fontScale="70000" lnSpcReduction="2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Существует ли справедливость  в наши дни ? Да и существовала  ли она вообще?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11" descr="http://im3-tub-ru.yandex.net/i?id=54762205-0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4752528" cy="208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077200" cy="1673352"/>
          </a:xfrm>
        </p:spPr>
        <p:txBody>
          <a:bodyPr/>
          <a:lstStyle/>
          <a:p>
            <a:r>
              <a:rPr lang="ru-RU" dirty="0" smtClean="0"/>
              <a:t>Чтобы  ответить  на вопрос </a:t>
            </a:r>
            <a:r>
              <a:rPr lang="ru-RU" dirty="0" smtClean="0">
                <a:solidFill>
                  <a:srgbClr val="FF0000"/>
                </a:solidFill>
              </a:rPr>
              <a:t>«Существовала ли  она?»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356992"/>
            <a:ext cx="8077200" cy="1499616"/>
          </a:xfrm>
        </p:spPr>
        <p:txBody>
          <a:bodyPr>
            <a:normAutofit fontScale="92500" lnSpcReduction="100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Рассмотрим  эпизоды   жизни до  нас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Например, картину  </a:t>
            </a:r>
            <a:r>
              <a:rPr lang="ru-RU" dirty="0" err="1" smtClean="0"/>
              <a:t>В.В.Пукерева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077200" cy="1499616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«Неравный брак»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1862 год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261</TotalTime>
  <Words>483</Words>
  <Application>Microsoft Office PowerPoint</Application>
  <PresentationFormat>Экран (4:3)</PresentationFormat>
  <Paragraphs>52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Волна</vt:lpstr>
      <vt:lpstr>Немного  о себе</vt:lpstr>
      <vt:lpstr>Галиахметова  Эльвина  Ринатовна родилась  13.06.97 г.</vt:lpstr>
      <vt:lpstr>Презентация PowerPoint</vt:lpstr>
      <vt:lpstr>Презентация PowerPoint</vt:lpstr>
      <vt:lpstr>ЭССЕ «Справедливость  отнюдь не создана законом; наоборот, закон всегда есть лишь истолкование  и воплощение  справедливости»  (П. Прудон)</vt:lpstr>
      <vt:lpstr>Актуальность  работы</vt:lpstr>
      <vt:lpstr>Потому что  не все понимают  смысл слова «Справедливость»</vt:lpstr>
      <vt:lpstr>Чтобы  ответить  на вопрос «Существовала ли  она?»</vt:lpstr>
      <vt:lpstr>Например, картину  В.В.Пукерева </vt:lpstr>
      <vt:lpstr>Презентация PowerPoint</vt:lpstr>
      <vt:lpstr>Вывод : из увиденного нами</vt:lpstr>
      <vt:lpstr>Презентация PowerPoint</vt:lpstr>
      <vt:lpstr>Но оказывается не всё так просто ,  чтобы  понять это  рассмотрим  ещё один пример.</vt:lpstr>
      <vt:lpstr>Презентация PowerPoint</vt:lpstr>
      <vt:lpstr>Вывод : исходя  от услышавшего нами примера.</vt:lpstr>
      <vt:lpstr>Все люди обладают равными правами  на жизнь и свободу!    </vt:lpstr>
      <vt:lpstr>«Победа над слабым – всё равно что поражение.»</vt:lpstr>
      <vt:lpstr>Презентация PowerPoint</vt:lpstr>
      <vt:lpstr>Сделать глупость  и отсидеть в тюрьме половину  своей  единственной жизни…Одумайся!</vt:lpstr>
      <vt:lpstr>Но  жизнь сделала свои обороты.</vt:lpstr>
      <vt:lpstr>Многие богатые люди переступают порог закона , выплачивают взятки</vt:lpstr>
      <vt:lpstr>Сваливают   свою вину  на более  простых   граждан, у которых нет средств, чтобы  нанять адвоката.</vt:lpstr>
      <vt:lpstr>Презентация PowerPoint</vt:lpstr>
      <vt:lpstr>Но  многие  выходят  сухими  из  воды.</vt:lpstr>
      <vt:lpstr>Увидев  это , многие простые      граждане   хотят  добиться справедливости.</vt:lpstr>
      <vt:lpstr>Тратят на это куче времени и денег!</vt:lpstr>
      <vt:lpstr>В  чём же  причина  такого обращения  с простым народом?</vt:lpstr>
      <vt:lpstr>К  сожалению  ,  это правило  полностью совпадает с жизнью.</vt:lpstr>
      <vt:lpstr>Каждый выживает как может;     Каждый за себя;  Никому не чьи проблемы  не нужны  ,главное то  ,что  он получает  за это деньги.                                                  </vt:lpstr>
      <vt:lpstr>Вывод :  Конечно же это  не справедливо!</vt:lpstr>
      <vt:lpstr>Что  же делается  ,  чтобы устранить это?</vt:lpstr>
      <vt:lpstr>1. Вводятся новые  законы. 2. Заново рассматриваются старые порядки. </vt:lpstr>
      <vt:lpstr>Вывод  :  Хочется  верить ,  то что справедливость  восторжествует.  </vt:lpstr>
      <vt:lpstr>То что новые законы будут построены на справедливых выводах.</vt:lpstr>
      <vt:lpstr>Хочется верить, то что мнение простого народа  будет рассматриваться наравне с мнениями других государственных деятелей.</vt:lpstr>
      <vt:lpstr>Вывод :  ведь  вряд ли будет справедливо   подстраивать   жизнь  глазами одних людей , изменив при этом  жизни многих  горожан!!!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Галиахметова  Эльвина  Ринатовна</dc:title>
  <dc:creator>User</dc:creator>
  <cp:lastModifiedBy>резеда</cp:lastModifiedBy>
  <cp:revision>32</cp:revision>
  <dcterms:created xsi:type="dcterms:W3CDTF">2013-03-25T19:23:15Z</dcterms:created>
  <dcterms:modified xsi:type="dcterms:W3CDTF">2013-03-27T08:18:52Z</dcterms:modified>
</cp:coreProperties>
</file>