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4" r:id="rId5"/>
    <p:sldId id="259" r:id="rId6"/>
    <p:sldId id="260" r:id="rId7"/>
    <p:sldId id="261" r:id="rId8"/>
    <p:sldId id="27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CC"/>
    <a:srgbClr val="FFFFFF"/>
    <a:srgbClr val="9900CC"/>
    <a:srgbClr val="66FFFF"/>
    <a:srgbClr val="CCECFF"/>
    <a:srgbClr val="314145"/>
    <a:srgbClr val="C9C9FB"/>
    <a:srgbClr val="A3FFFF"/>
    <a:srgbClr val="C4F8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g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341936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4714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9900CC"/>
                </a:solidFill>
              </a:rPr>
              <a:t>Страна вежливых слов</a:t>
            </a:r>
            <a:endParaRPr lang="ru-RU" sz="54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g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376" y="3000372"/>
            <a:ext cx="354443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CC00CC"/>
                </a:solidFill>
              </a:rPr>
              <a:t>Правила:</a:t>
            </a:r>
            <a:r>
              <a:rPr lang="ru-RU" sz="4900" dirty="0" smtClean="0">
                <a:solidFill>
                  <a:srgbClr val="CC00CC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671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Быть вежливым - значит уметь вести себя и иметь хорошее манеры, быть предупредительным и внимательным, обращаться с людьми так, чтобы они чувствовали - о них заботятся, их ценят и уважают. </a:t>
            </a:r>
            <a:br>
              <a:rPr lang="ru-RU" sz="2400" dirty="0" smtClean="0"/>
            </a:br>
            <a:r>
              <a:rPr lang="ru-RU" sz="2400" dirty="0" smtClean="0"/>
              <a:t>Настоящая вежливость заключается в том, чтобы быть вежливым всегда и со всеми - с друзьями и в семье, а не только на людях.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153" y="2928934"/>
            <a:ext cx="4005483" cy="365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«Ты наступил на ногу одному из пассажиров автобуса». </a:t>
            </a:r>
            <a:r>
              <a:rPr lang="ru-RU" b="1" dirty="0" smtClean="0">
                <a:solidFill>
                  <a:srgbClr val="6600FF"/>
                </a:solidFill>
              </a:rPr>
              <a:t/>
            </a:r>
            <a:br>
              <a:rPr lang="ru-RU" b="1" dirty="0" smtClean="0">
                <a:solidFill>
                  <a:srgbClr val="6600FF"/>
                </a:solidFill>
              </a:rPr>
            </a:br>
            <a:endParaRPr lang="ru-RU" b="1" dirty="0" smtClean="0">
              <a:solidFill>
                <a:srgbClr val="6600FF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Твои действия: 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-Сделаешь вид, что не заметил этого 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-Скажешь, нечего стоять в проходе 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-Вежливо извинишься </a:t>
            </a:r>
            <a:br>
              <a:rPr lang="ru-RU" b="1" dirty="0" smtClean="0">
                <a:solidFill>
                  <a:srgbClr val="6600FF"/>
                </a:solidFill>
              </a:rPr>
            </a:br>
            <a:endParaRPr lang="ru-RU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«Ты нечаянно порвал книжку, которую тебе дал друг».</a:t>
            </a:r>
          </a:p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/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Твои действия: 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-Вернуть книгу, сделать вид, что ничего не случилось. 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-Заклеить и вернуть молча 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-Заклеить книгу и извиниться. 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903081"/>
            <a:ext cx="2786082" cy="329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943110"/>
            <a:ext cx="4071934" cy="391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5005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«В гостях тебе предложили попробовать блюдо, которое ты не любишь». </a:t>
            </a:r>
          </a:p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/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Твои действия: 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-Ответить, что ты это блюдо терпеть не можешь 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-Попробовать и обязательно поблагодарить хозяйку. </a:t>
            </a:r>
            <a:br>
              <a:rPr lang="ru-RU" b="1" dirty="0" smtClean="0">
                <a:solidFill>
                  <a:srgbClr val="6600FF"/>
                </a:solidFill>
              </a:rPr>
            </a:br>
            <a:endParaRPr lang="ru-RU" b="1" dirty="0" smtClean="0">
              <a:solidFill>
                <a:srgbClr val="66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55466"/>
            <a:ext cx="2714612" cy="250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7786742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6600FF"/>
                </a:solidFill>
              </a:rPr>
              <a:t>    В классе должен пройти какой-то праздник, на который были  приглашены гости. И вот кто-то из участников не выучил своих слов. Но зато, когда раздавали слова, он громче всех кричал, чтобы ему дали слова, и обещал, что он  их обязательно выучит. Мало того он даже и не пришёл. Может быть, его слова главные на этом празднике. От этого может и праздник  не  получиться, как надо или совсем сорваться. И от этого у всех испортится  настроение, и у ребят, и у гостей. А ведь ребята много готовились и из-за какого-то не воспитанного человека все их труды идут насмарку.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7156750" cy="414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2857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6600FF"/>
                </a:solidFill>
              </a:rPr>
              <a:t>«Лене надо было обратиться к учителю, а та говорила с другой учительницей. Лена подбежала к учительнице и сказала: « Анна Петровна…»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14554"/>
            <a:ext cx="3819534" cy="443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«Миша пришёл домой к Пете, чтобы вместе делать домашнее задание. Работали очень добросовестно, серьёзно. В это время пришла Петина мама, нагруженная сумками, и  сказала: «Петя, помоги мне отнести сумки на кухню». Петя сказал: «Мама, мы ведь серьёзным делом заняты - уроками».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857628"/>
            <a:ext cx="2446339" cy="27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6600FF"/>
                </a:solidFill>
              </a:rPr>
              <a:t>«Большая перемена. Ты выбежал в вестибюль немного размяться и развеяться. Но так увлекся, что сбил с ног малыша – первоклашку. Твои  действия?» 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пронесёшься мимо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поднимешь малыша, извинишься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постараешься больше не допустить подобной ситуации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929198"/>
            <a:ext cx="2544761" cy="159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6572295" cy="6880814"/>
          </a:xfr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736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857232"/>
            <a:ext cx="1381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500306"/>
            <a:ext cx="8572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357298"/>
            <a:ext cx="9810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429000"/>
            <a:ext cx="1333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071810"/>
            <a:ext cx="1228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2428868"/>
            <a:ext cx="12382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3786190"/>
            <a:ext cx="1428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6600FF"/>
                </a:solidFill>
              </a:rPr>
              <a:t>Комплименты - это любезные приятные слова, лестный отзыв.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elnikovich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952360"/>
            <a:ext cx="5214943" cy="4593294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b="1" i="1" dirty="0" smtClean="0">
                <a:solidFill>
                  <a:srgbClr val="6600FF"/>
                </a:solidFill>
              </a:rPr>
              <a:t>Игра «Волшебные слова» </a:t>
            </a:r>
            <a:endParaRPr lang="ru-RU" dirty="0">
              <a:solidFill>
                <a:srgbClr val="6600FF"/>
              </a:solidFill>
            </a:endParaRPr>
          </a:p>
        </p:txBody>
      </p:sp>
      <p:pic>
        <p:nvPicPr>
          <p:cNvPr id="4" name="Содержимое 3" descr="melnikovich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3963707" cy="4528798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4176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Давным-давно, в очень далекой стране был город. Это был очень грустный город, потому что там не светило солнце, не цвели сады, не распускались цветы. </a:t>
            </a:r>
            <a:endParaRPr lang="ru-RU" sz="2400" dirty="0"/>
          </a:p>
        </p:txBody>
      </p:sp>
      <p:pic>
        <p:nvPicPr>
          <p:cNvPr id="4" name="Содержимое 3" descr="1226566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8358246" cy="509746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285728"/>
            <a:ext cx="5543560" cy="38687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FF"/>
                </a:solidFill>
              </a:rPr>
              <a:t>Люди там были печальные и усталые, а дети плакали, потому что их мамы не говорили нежных и ласковых слов. И жизнь всем была не в радость.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parents02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357298"/>
            <a:ext cx="3428992" cy="5240343"/>
          </a:xfrm>
        </p:spPr>
      </p:pic>
      <p:pic>
        <p:nvPicPr>
          <p:cNvPr id="7" name="Содержимое 5" descr="Безымянный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286256"/>
            <a:ext cx="1628034" cy="2209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400288" cy="39401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00FF"/>
                </a:solidFill>
              </a:rPr>
              <a:t>Но вот однажды в город на воздушном шаре прилетел мудрый волшебник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" name="Содержимое 3" descr="kartinki24ru_baloons_2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929354" cy="645478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51546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6600FF"/>
                </a:solidFill>
              </a:rPr>
              <a:t>Он был очень вежлив. Проходя по улицам города, он говорил всем волшебные слова: «Спасибо», «Пожалуйста», «Будьте добры». И от его слов люди стали улыбаться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953824367374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3875135" cy="5166846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42973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600FF"/>
                </a:solidFill>
              </a:rPr>
              <a:t>Как только люди стали вежливыми, они сразу заметили, как засветило солнце, расцвели сады, распустились цветы. </a:t>
            </a:r>
            <a:endParaRPr lang="ru-RU" sz="3600" dirty="0">
              <a:solidFill>
                <a:srgbClr val="6600FF"/>
              </a:solidFill>
            </a:endParaRPr>
          </a:p>
        </p:txBody>
      </p:sp>
      <p:pic>
        <p:nvPicPr>
          <p:cNvPr id="4" name="Содержимое 3" descr="parents07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4429156" cy="5383219"/>
          </a:xfr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314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Комплименты - это любезные приятные слова, лестный отзыв.  </vt:lpstr>
      <vt:lpstr>Игра «Волшебные слова» </vt:lpstr>
      <vt:lpstr>Давным-давно, в очень далекой стране был город. Это был очень грустный город, потому что там не светило солнце, не цвели сады, не распускались цветы. </vt:lpstr>
      <vt:lpstr>Люди там были печальные и усталые, а дети плакали, потому что их мамы не говорили нежных и ласковых слов. И жизнь всем была не в радость. </vt:lpstr>
      <vt:lpstr>Но вот однажды в город на воздушном шаре прилетел мудрый волшебник. </vt:lpstr>
      <vt:lpstr>Он был очень вежлив. Проходя по улицам города, он говорил всем волшебные слова: «Спасибо», «Пожалуйста», «Будьте добры». И от его слов люди стали улыбаться.</vt:lpstr>
      <vt:lpstr>Как только люди стали вежливыми, они сразу заметили, как засветило солнце, расцвели сады, распустились цветы. </vt:lpstr>
      <vt:lpstr>Слайд 10</vt:lpstr>
      <vt:lpstr>Правила: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вежливых слов</dc:title>
  <cp:lastModifiedBy>Admin</cp:lastModifiedBy>
  <cp:revision>40</cp:revision>
  <dcterms:modified xsi:type="dcterms:W3CDTF">2014-01-15T03:45:22Z</dcterms:modified>
</cp:coreProperties>
</file>